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78" r:id="rId9"/>
    <p:sldId id="279" r:id="rId10"/>
    <p:sldId id="280" r:id="rId11"/>
    <p:sldId id="261" r:id="rId12"/>
    <p:sldId id="277" r:id="rId13"/>
    <p:sldId id="263" r:id="rId14"/>
    <p:sldId id="262" r:id="rId15"/>
    <p:sldId id="273" r:id="rId16"/>
    <p:sldId id="274" r:id="rId17"/>
  </p:sldIdLst>
  <p:sldSz cx="9144000" cy="5143500" type="screen16x9"/>
  <p:notesSz cx="6858000" cy="9144000"/>
  <p:embeddedFontLst>
    <p:embeddedFont>
      <p:font typeface="Barlow Condensed" panose="020B060402020202020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ue Ellen Francisco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08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65a5c374d8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65a5c374d8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65a5c374d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65a5c374d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65a5c374d8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65a5c374d8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65a5c374d8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65a5c374d8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65a5c374d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65a5c374d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65a5c374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65a5c374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65a5c374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65a5c374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651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65a5c374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65a5c374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609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65a5c374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65a5c374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17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65a5c374d8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65a5c374d8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65a5c374d8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65a5c374d8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52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980883" y="1545450"/>
            <a:ext cx="4870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 b="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079204" y="3919125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2054174" y="1827535"/>
            <a:ext cx="363300" cy="231000"/>
          </a:xfrm>
          <a:prstGeom prst="pie">
            <a:avLst>
              <a:gd name="adj1" fmla="val 0"/>
              <a:gd name="adj2" fmla="val 10709559"/>
            </a:avLst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2168309" y="1746020"/>
            <a:ext cx="115500" cy="530400"/>
          </a:xfrm>
          <a:prstGeom prst="roundRect">
            <a:avLst>
              <a:gd name="adj" fmla="val 50000"/>
            </a:avLst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2184840" y="1849467"/>
            <a:ext cx="96300" cy="568800"/>
          </a:xfrm>
          <a:prstGeom prst="roundRect">
            <a:avLst>
              <a:gd name="adj" fmla="val 50000"/>
            </a:avLst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185597" y="1963578"/>
            <a:ext cx="96300" cy="568800"/>
          </a:xfrm>
          <a:prstGeom prst="roundRect">
            <a:avLst>
              <a:gd name="adj" fmla="val 50000"/>
            </a:avLst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18;p2"/>
          <p:cNvCxnSpPr>
            <a:endCxn id="14" idx="1"/>
          </p:cNvCxnSpPr>
          <p:nvPr/>
        </p:nvCxnSpPr>
        <p:spPr>
          <a:xfrm>
            <a:off x="2235824" y="-665"/>
            <a:ext cx="0" cy="1828200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9;p2"/>
          <p:cNvCxnSpPr/>
          <p:nvPr/>
        </p:nvCxnSpPr>
        <p:spPr>
          <a:xfrm rot="10800000">
            <a:off x="3450939" y="3179236"/>
            <a:ext cx="427500" cy="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0" name="Google Shape;20;p2"/>
          <p:cNvCxnSpPr/>
          <p:nvPr/>
        </p:nvCxnSpPr>
        <p:spPr>
          <a:xfrm rot="10800000">
            <a:off x="3457058" y="3536473"/>
            <a:ext cx="504600" cy="13170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1" name="Google Shape;21;p2"/>
          <p:cNvCxnSpPr/>
          <p:nvPr/>
        </p:nvCxnSpPr>
        <p:spPr>
          <a:xfrm rot="10800000">
            <a:off x="3280864" y="3919123"/>
            <a:ext cx="540000" cy="36570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2" name="Google Shape;22;p2"/>
          <p:cNvCxnSpPr/>
          <p:nvPr/>
        </p:nvCxnSpPr>
        <p:spPr>
          <a:xfrm rot="10800000">
            <a:off x="2996060" y="4220328"/>
            <a:ext cx="388800" cy="62220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3" name="Google Shape;23;p2"/>
          <p:cNvCxnSpPr/>
          <p:nvPr/>
        </p:nvCxnSpPr>
        <p:spPr>
          <a:xfrm rot="10800000">
            <a:off x="2301705" y="4520686"/>
            <a:ext cx="0" cy="44880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4" name="Google Shape;24;p2"/>
          <p:cNvCxnSpPr/>
          <p:nvPr/>
        </p:nvCxnSpPr>
        <p:spPr>
          <a:xfrm rot="10800000">
            <a:off x="2662011" y="4479597"/>
            <a:ext cx="118800" cy="37200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25" name="Google Shape;25;p2"/>
          <p:cNvGrpSpPr/>
          <p:nvPr/>
        </p:nvGrpSpPr>
        <p:grpSpPr>
          <a:xfrm flipH="1">
            <a:off x="531948" y="3137618"/>
            <a:ext cx="1300322" cy="1671565"/>
            <a:chOff x="3523532" y="4398405"/>
            <a:chExt cx="1733763" cy="2233518"/>
          </a:xfrm>
        </p:grpSpPr>
        <p:cxnSp>
          <p:nvCxnSpPr>
            <p:cNvPr id="26" name="Google Shape;26;p2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571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571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571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571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571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31" name="Google Shape;31;p2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6105" y="2088585"/>
            <a:ext cx="2152426" cy="217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LANK_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"/>
          <p:cNvSpPr/>
          <p:nvPr/>
        </p:nvSpPr>
        <p:spPr>
          <a:xfrm rot="10800000">
            <a:off x="4481602" y="1280700"/>
            <a:ext cx="170700" cy="108000"/>
          </a:xfrm>
          <a:prstGeom prst="pie">
            <a:avLst>
              <a:gd name="adj1" fmla="val 0"/>
              <a:gd name="adj2" fmla="val 10709559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6"/>
          <p:cNvSpPr/>
          <p:nvPr/>
        </p:nvSpPr>
        <p:spPr>
          <a:xfrm rot="5400000">
            <a:off x="4535628" y="1241937"/>
            <a:ext cx="54000" cy="248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6"/>
          <p:cNvSpPr/>
          <p:nvPr/>
        </p:nvSpPr>
        <p:spPr>
          <a:xfrm rot="5400000">
            <a:off x="4543408" y="1290634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6"/>
          <p:cNvSpPr/>
          <p:nvPr/>
        </p:nvSpPr>
        <p:spPr>
          <a:xfrm rot="5400000">
            <a:off x="4543764" y="1344301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3" name="Google Shape;323;p16"/>
          <p:cNvCxnSpPr>
            <a:endCxn id="319" idx="1"/>
          </p:cNvCxnSpPr>
          <p:nvPr/>
        </p:nvCxnSpPr>
        <p:spPr>
          <a:xfrm flipH="1">
            <a:off x="4566952" y="0"/>
            <a:ext cx="9000" cy="12807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4" name="Google Shape;324;p16"/>
          <p:cNvCxnSpPr/>
          <p:nvPr/>
        </p:nvCxnSpPr>
        <p:spPr>
          <a:xfrm rot="10800000">
            <a:off x="5138182" y="1915775"/>
            <a:ext cx="200700" cy="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5" name="Google Shape;325;p16"/>
          <p:cNvCxnSpPr/>
          <p:nvPr/>
        </p:nvCxnSpPr>
        <p:spPr>
          <a:xfrm rot="10800000">
            <a:off x="5141291" y="2082727"/>
            <a:ext cx="236700" cy="63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6" name="Google Shape;326;p16"/>
          <p:cNvCxnSpPr/>
          <p:nvPr/>
        </p:nvCxnSpPr>
        <p:spPr>
          <a:xfrm rot="10800000">
            <a:off x="5057125" y="2264743"/>
            <a:ext cx="254700" cy="171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7" name="Google Shape;327;p16"/>
          <p:cNvCxnSpPr/>
          <p:nvPr/>
        </p:nvCxnSpPr>
        <p:spPr>
          <a:xfrm rot="10800000">
            <a:off x="4924225" y="2404036"/>
            <a:ext cx="182700" cy="29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8" name="Google Shape;328;p16"/>
          <p:cNvCxnSpPr/>
          <p:nvPr/>
        </p:nvCxnSpPr>
        <p:spPr>
          <a:xfrm rot="10800000">
            <a:off x="4597897" y="2547745"/>
            <a:ext cx="0" cy="210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9" name="Google Shape;329;p16"/>
          <p:cNvCxnSpPr/>
          <p:nvPr/>
        </p:nvCxnSpPr>
        <p:spPr>
          <a:xfrm rot="10800000">
            <a:off x="4766052" y="2528301"/>
            <a:ext cx="57000" cy="17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330" name="Google Shape;330;p16"/>
          <p:cNvGrpSpPr/>
          <p:nvPr/>
        </p:nvGrpSpPr>
        <p:grpSpPr>
          <a:xfrm flipH="1">
            <a:off x="3766002" y="1895854"/>
            <a:ext cx="611151" cy="785975"/>
            <a:chOff x="3523532" y="4398405"/>
            <a:chExt cx="1733763" cy="2233518"/>
          </a:xfrm>
        </p:grpSpPr>
        <p:cxnSp>
          <p:nvCxnSpPr>
            <p:cNvPr id="331" name="Google Shape;331;p16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32" name="Google Shape;332;p16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33" name="Google Shape;333;p16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34" name="Google Shape;334;p16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35" name="Google Shape;335;p16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336" name="Google Shape;336;p16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783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6"/>
          <p:cNvSpPr txBox="1">
            <a:spLocks noGrp="1"/>
          </p:cNvSpPr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>
            <a:endParaRPr/>
          </a:p>
        </p:txBody>
      </p:sp>
      <p:sp>
        <p:nvSpPr>
          <p:cNvPr id="338" name="Google Shape;33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3" descr="Imagen que contiene cubierto, papel, puesto, blanc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2488729" y="243099"/>
            <a:ext cx="4129384" cy="4478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34;p3"/>
          <p:cNvGrpSpPr/>
          <p:nvPr/>
        </p:nvGrpSpPr>
        <p:grpSpPr>
          <a:xfrm>
            <a:off x="303347" y="-281"/>
            <a:ext cx="1553430" cy="2256857"/>
            <a:chOff x="531948" y="-845"/>
            <a:chExt cx="4572947" cy="6637815"/>
          </a:xfrm>
        </p:grpSpPr>
        <p:sp>
          <p:nvSpPr>
            <p:cNvPr id="35" name="Google Shape;3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name="adj1" fmla="val 0"/>
                <a:gd name="adj2" fmla="val 10709559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" name="Google Shape;39;p3"/>
            <p:cNvCxnSpPr>
              <a:endCxn id="35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" name="Google Shape;4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41" name="Google Shape;4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42" name="Google Shape;4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43" name="Google Shape;4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44" name="Google Shape;4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45" name="Google Shape;4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grpSp>
          <p:nvGrpSpPr>
            <p:cNvPr id="46" name="Google Shape;4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47" name="Google Shape;4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</p:grpSp>
        <p:sp>
          <p:nvSpPr>
            <p:cNvPr id="52" name="Google Shape;5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avLst/>
              <a:gdLst/>
              <a:ahLst/>
              <a:cxnLst/>
              <a:rect l="l" t="t" r="r" b="b"/>
              <a:pathLst>
                <a:path w="2592408" h="3699976" extrusionOk="0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54102" y="3046396"/>
              <a:ext cx="629986" cy="1331895"/>
            </a:xfrm>
            <a:custGeom>
              <a:avLst/>
              <a:gdLst/>
              <a:ahLst/>
              <a:cxnLst/>
              <a:rect l="l" t="t" r="r" b="b"/>
              <a:pathLst>
                <a:path w="659671" h="1443789" extrusionOk="0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55" name="Google Shape;5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name="adj1" fmla="val 0"/>
                <a:gd name="adj2" fmla="val 10709559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" name="Google Shape;59;p3"/>
            <p:cNvCxnSpPr>
              <a:endCxn id="55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0" name="Google Shape;6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61" name="Google Shape;6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62" name="Google Shape;6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63" name="Google Shape;6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64" name="Google Shape;6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65" name="Google Shape;6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grpSp>
          <p:nvGrpSpPr>
            <p:cNvPr id="66" name="Google Shape;6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67" name="Google Shape;6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</p:grpSp>
        <p:sp>
          <p:nvSpPr>
            <p:cNvPr id="72" name="Google Shape;7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avLst/>
              <a:gdLst/>
              <a:ahLst/>
              <a:cxnLst/>
              <a:rect l="l" t="t" r="r" b="b"/>
              <a:pathLst>
                <a:path w="2592408" h="3699976" extrusionOk="0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2454102" y="3046396"/>
              <a:ext cx="629986" cy="1331895"/>
            </a:xfrm>
            <a:custGeom>
              <a:avLst/>
              <a:gdLst/>
              <a:ahLst/>
              <a:cxnLst/>
              <a:rect l="l" t="t" r="r" b="b"/>
              <a:pathLst>
                <a:path w="659671" h="1443789" extrusionOk="0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715425" y="735800"/>
            <a:ext cx="3732600" cy="34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2138775" y="445025"/>
            <a:ext cx="504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1"/>
          </p:nvPr>
        </p:nvSpPr>
        <p:spPr>
          <a:xfrm>
            <a:off x="311700" y="1743675"/>
            <a:ext cx="3999900" cy="28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💡"/>
              <a:defRPr sz="1800"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💡"/>
              <a:defRPr sz="18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2"/>
          </p:nvPr>
        </p:nvSpPr>
        <p:spPr>
          <a:xfrm>
            <a:off x="4832400" y="1743675"/>
            <a:ext cx="3999900" cy="28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💡"/>
              <a:defRPr sz="1800"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💡"/>
              <a:defRPr sz="18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" name="Google Shape;125;p5"/>
          <p:cNvSpPr/>
          <p:nvPr/>
        </p:nvSpPr>
        <p:spPr>
          <a:xfrm rot="10800000">
            <a:off x="808018" y="510692"/>
            <a:ext cx="156600" cy="99000"/>
          </a:xfrm>
          <a:prstGeom prst="pie">
            <a:avLst>
              <a:gd name="adj1" fmla="val 0"/>
              <a:gd name="adj2" fmla="val 10709559"/>
            </a:avLst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/>
          <p:nvPr/>
        </p:nvSpPr>
        <p:spPr>
          <a:xfrm rot="5400000">
            <a:off x="857549" y="474932"/>
            <a:ext cx="49500" cy="2283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/>
          <p:nvPr/>
        </p:nvSpPr>
        <p:spPr>
          <a:xfrm rot="5400000">
            <a:off x="864622" y="519727"/>
            <a:ext cx="41400" cy="2448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/>
          <p:nvPr/>
        </p:nvSpPr>
        <p:spPr>
          <a:xfrm rot="5400000">
            <a:off x="864948" y="568991"/>
            <a:ext cx="41400" cy="2448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5"/>
          <p:cNvCxnSpPr>
            <a:endCxn id="125" idx="1"/>
          </p:cNvCxnSpPr>
          <p:nvPr/>
        </p:nvCxnSpPr>
        <p:spPr>
          <a:xfrm flipH="1">
            <a:off x="886318" y="13892"/>
            <a:ext cx="5400" cy="4968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" name="Google Shape;130;p5"/>
          <p:cNvCxnSpPr/>
          <p:nvPr/>
        </p:nvCxnSpPr>
        <p:spPr>
          <a:xfrm rot="10800000">
            <a:off x="1410675" y="1093527"/>
            <a:ext cx="184200" cy="0"/>
          </a:xfrm>
          <a:prstGeom prst="straightConnector1">
            <a:avLst/>
          </a:prstGeom>
          <a:noFill/>
          <a:ln w="190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31" name="Google Shape;131;p5"/>
          <p:cNvCxnSpPr/>
          <p:nvPr/>
        </p:nvCxnSpPr>
        <p:spPr>
          <a:xfrm rot="10800000">
            <a:off x="1413575" y="1246714"/>
            <a:ext cx="217200" cy="57900"/>
          </a:xfrm>
          <a:prstGeom prst="straightConnector1">
            <a:avLst/>
          </a:prstGeom>
          <a:noFill/>
          <a:ln w="190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32" name="Google Shape;132;p5"/>
          <p:cNvCxnSpPr/>
          <p:nvPr/>
        </p:nvCxnSpPr>
        <p:spPr>
          <a:xfrm rot="10800000">
            <a:off x="1336337" y="1413938"/>
            <a:ext cx="233700" cy="156900"/>
          </a:xfrm>
          <a:prstGeom prst="straightConnector1">
            <a:avLst/>
          </a:prstGeom>
          <a:noFill/>
          <a:ln w="190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33" name="Google Shape;133;p5"/>
          <p:cNvCxnSpPr/>
          <p:nvPr/>
        </p:nvCxnSpPr>
        <p:spPr>
          <a:xfrm rot="10800000">
            <a:off x="1214246" y="1541614"/>
            <a:ext cx="167700" cy="270000"/>
          </a:xfrm>
          <a:prstGeom prst="straightConnector1">
            <a:avLst/>
          </a:prstGeom>
          <a:noFill/>
          <a:ln w="190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34" name="Google Shape;134;p5"/>
          <p:cNvCxnSpPr/>
          <p:nvPr/>
        </p:nvCxnSpPr>
        <p:spPr>
          <a:xfrm rot="10800000">
            <a:off x="914676" y="1673525"/>
            <a:ext cx="0" cy="192900"/>
          </a:xfrm>
          <a:prstGeom prst="straightConnector1">
            <a:avLst/>
          </a:prstGeom>
          <a:noFill/>
          <a:ln w="190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135" name="Google Shape;135;p5"/>
          <p:cNvCxnSpPr/>
          <p:nvPr/>
        </p:nvCxnSpPr>
        <p:spPr>
          <a:xfrm rot="10800000">
            <a:off x="1069161" y="1655929"/>
            <a:ext cx="52200" cy="159600"/>
          </a:xfrm>
          <a:prstGeom prst="straightConnector1">
            <a:avLst/>
          </a:prstGeom>
          <a:noFill/>
          <a:ln w="190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136" name="Google Shape;136;p5"/>
          <p:cNvGrpSpPr/>
          <p:nvPr/>
        </p:nvGrpSpPr>
        <p:grpSpPr>
          <a:xfrm flipH="1">
            <a:off x="150934" y="1075103"/>
            <a:ext cx="561046" cy="721426"/>
            <a:chOff x="3523532" y="4398405"/>
            <a:chExt cx="1733763" cy="2233518"/>
          </a:xfrm>
        </p:grpSpPr>
        <p:cxnSp>
          <p:nvCxnSpPr>
            <p:cNvPr id="137" name="Google Shape;137;p5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190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38" name="Google Shape;138;p5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190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39" name="Google Shape;139;p5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190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40" name="Google Shape;140;p5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190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41" name="Google Shape;141;p5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190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142" name="Google Shape;142;p5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77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81609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>
            <a:endParaRPr/>
          </a:p>
        </p:txBody>
      </p:sp>
      <p:sp>
        <p:nvSpPr>
          <p:cNvPr id="159" name="Google Shape;15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0" name="Google Shape;160;p8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01231" y="4262506"/>
            <a:ext cx="558278" cy="558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 descr="Imagen que contiene crema, postre, comida, pastel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8214" y="4193330"/>
            <a:ext cx="465863" cy="47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8" descr="Imagen que contiene crema, comida, alimentos, postre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7306" y="4310166"/>
            <a:ext cx="526380" cy="53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8" descr="Imagen que contiene crema, papel, rosquilla, tabl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5290" y="4031194"/>
            <a:ext cx="647133" cy="5957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8"/>
          <p:cNvGrpSpPr/>
          <p:nvPr/>
        </p:nvGrpSpPr>
        <p:grpSpPr>
          <a:xfrm>
            <a:off x="7190179" y="94"/>
            <a:ext cx="1553887" cy="2252874"/>
            <a:chOff x="531948" y="-845"/>
            <a:chExt cx="4572947" cy="6637815"/>
          </a:xfrm>
        </p:grpSpPr>
        <p:sp>
          <p:nvSpPr>
            <p:cNvPr id="165" name="Google Shape;165;p8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name="adj1" fmla="val 0"/>
                <a:gd name="adj2" fmla="val 10709559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9" name="Google Shape;169;p8"/>
            <p:cNvCxnSpPr>
              <a:endCxn id="165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0" name="Google Shape;170;p8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71" name="Google Shape;171;p8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72" name="Google Shape;172;p8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73" name="Google Shape;173;p8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74" name="Google Shape;174;p8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75" name="Google Shape;175;p8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grpSp>
          <p:nvGrpSpPr>
            <p:cNvPr id="176" name="Google Shape;176;p8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77" name="Google Shape;177;p8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78" name="Google Shape;178;p8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79" name="Google Shape;179;p8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80" name="Google Shape;180;p8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81" name="Google Shape;181;p8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</p:grpSp>
        <p:sp>
          <p:nvSpPr>
            <p:cNvPr id="182" name="Google Shape;182;p8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avLst/>
              <a:gdLst/>
              <a:ahLst/>
              <a:cxnLst/>
              <a:rect l="l" t="t" r="r" b="b"/>
              <a:pathLst>
                <a:path w="2592408" h="3699976" extrusionOk="0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454102" y="3046396"/>
              <a:ext cx="629986" cy="1331895"/>
            </a:xfrm>
            <a:custGeom>
              <a:avLst/>
              <a:gdLst/>
              <a:ahLst/>
              <a:cxnLst/>
              <a:rect l="l" t="t" r="r" b="b"/>
              <a:pathLst>
                <a:path w="659671" h="1443789" extrusionOk="0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ONE_COLUMN_TEXT_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2597700" y="555600"/>
            <a:ext cx="62049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0"/>
          <p:cNvSpPr txBox="1">
            <a:spLocks noGrp="1"/>
          </p:cNvSpPr>
          <p:nvPr>
            <p:ph type="body" idx="1"/>
          </p:nvPr>
        </p:nvSpPr>
        <p:spPr>
          <a:xfrm>
            <a:off x="2597700" y="1389600"/>
            <a:ext cx="62049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>
            <a:endParaRPr/>
          </a:p>
        </p:txBody>
      </p:sp>
      <p:sp>
        <p:nvSpPr>
          <p:cNvPr id="209" name="Google Shape;20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0" name="Google Shape;210;p10"/>
          <p:cNvSpPr/>
          <p:nvPr/>
        </p:nvSpPr>
        <p:spPr>
          <a:xfrm rot="10800000">
            <a:off x="973702" y="1280700"/>
            <a:ext cx="170700" cy="108000"/>
          </a:xfrm>
          <a:prstGeom prst="pie">
            <a:avLst>
              <a:gd name="adj1" fmla="val 0"/>
              <a:gd name="adj2" fmla="val 10709559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0"/>
          <p:cNvSpPr/>
          <p:nvPr/>
        </p:nvSpPr>
        <p:spPr>
          <a:xfrm rot="5400000">
            <a:off x="1027728" y="1241937"/>
            <a:ext cx="54000" cy="248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/>
          <p:nvPr/>
        </p:nvSpPr>
        <p:spPr>
          <a:xfrm rot="5400000">
            <a:off x="1035508" y="1290634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/>
          <p:nvPr/>
        </p:nvSpPr>
        <p:spPr>
          <a:xfrm rot="5400000">
            <a:off x="1035864" y="1344301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4" name="Google Shape;214;p10"/>
          <p:cNvCxnSpPr>
            <a:endCxn id="210" idx="1"/>
          </p:cNvCxnSpPr>
          <p:nvPr/>
        </p:nvCxnSpPr>
        <p:spPr>
          <a:xfrm flipH="1">
            <a:off x="1059052" y="0"/>
            <a:ext cx="9000" cy="12807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5" name="Google Shape;215;p10"/>
          <p:cNvCxnSpPr/>
          <p:nvPr/>
        </p:nvCxnSpPr>
        <p:spPr>
          <a:xfrm rot="10800000">
            <a:off x="1630282" y="1915775"/>
            <a:ext cx="200700" cy="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16" name="Google Shape;216;p10"/>
          <p:cNvCxnSpPr/>
          <p:nvPr/>
        </p:nvCxnSpPr>
        <p:spPr>
          <a:xfrm rot="10800000">
            <a:off x="1633391" y="2082727"/>
            <a:ext cx="236700" cy="63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17" name="Google Shape;217;p10"/>
          <p:cNvCxnSpPr/>
          <p:nvPr/>
        </p:nvCxnSpPr>
        <p:spPr>
          <a:xfrm rot="10800000">
            <a:off x="1549225" y="2264743"/>
            <a:ext cx="254700" cy="171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18" name="Google Shape;218;p10"/>
          <p:cNvCxnSpPr/>
          <p:nvPr/>
        </p:nvCxnSpPr>
        <p:spPr>
          <a:xfrm rot="10800000">
            <a:off x="1416325" y="2404036"/>
            <a:ext cx="182700" cy="29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19" name="Google Shape;219;p10"/>
          <p:cNvCxnSpPr/>
          <p:nvPr/>
        </p:nvCxnSpPr>
        <p:spPr>
          <a:xfrm rot="10800000">
            <a:off x="1089997" y="2547745"/>
            <a:ext cx="0" cy="210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20" name="Google Shape;220;p10"/>
          <p:cNvCxnSpPr/>
          <p:nvPr/>
        </p:nvCxnSpPr>
        <p:spPr>
          <a:xfrm rot="10800000">
            <a:off x="1258152" y="2528301"/>
            <a:ext cx="57000" cy="17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221" name="Google Shape;221;p10"/>
          <p:cNvGrpSpPr/>
          <p:nvPr/>
        </p:nvGrpSpPr>
        <p:grpSpPr>
          <a:xfrm flipH="1">
            <a:off x="258102" y="1895854"/>
            <a:ext cx="611151" cy="785975"/>
            <a:chOff x="3523532" y="4398405"/>
            <a:chExt cx="1733763" cy="2233518"/>
          </a:xfrm>
        </p:grpSpPr>
        <p:cxnSp>
          <p:nvCxnSpPr>
            <p:cNvPr id="222" name="Google Shape;222;p10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23" name="Google Shape;223;p10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24" name="Google Shape;224;p10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25" name="Google Shape;225;p10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26" name="Google Shape;226;p10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227" name="Google Shape;227;p10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04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39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0" name="Google Shape;23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1" name="Google Shape;231;p11"/>
          <p:cNvSpPr/>
          <p:nvPr/>
        </p:nvSpPr>
        <p:spPr>
          <a:xfrm rot="10800000">
            <a:off x="7756202" y="1280700"/>
            <a:ext cx="170700" cy="108000"/>
          </a:xfrm>
          <a:prstGeom prst="pie">
            <a:avLst>
              <a:gd name="adj1" fmla="val 0"/>
              <a:gd name="adj2" fmla="val 10709559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/>
          <p:nvPr/>
        </p:nvSpPr>
        <p:spPr>
          <a:xfrm rot="5400000">
            <a:off x="7810228" y="1241937"/>
            <a:ext cx="54000" cy="248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/>
          <p:nvPr/>
        </p:nvSpPr>
        <p:spPr>
          <a:xfrm rot="5400000">
            <a:off x="7818008" y="1290634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 rot="5400000">
            <a:off x="7818364" y="1344301"/>
            <a:ext cx="45000" cy="2667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Google Shape;235;p11"/>
          <p:cNvCxnSpPr>
            <a:endCxn id="231" idx="1"/>
          </p:cNvCxnSpPr>
          <p:nvPr/>
        </p:nvCxnSpPr>
        <p:spPr>
          <a:xfrm flipH="1">
            <a:off x="7841552" y="0"/>
            <a:ext cx="9000" cy="12807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6" name="Google Shape;236;p11"/>
          <p:cNvCxnSpPr/>
          <p:nvPr/>
        </p:nvCxnSpPr>
        <p:spPr>
          <a:xfrm rot="10800000">
            <a:off x="8412782" y="1915775"/>
            <a:ext cx="200700" cy="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37" name="Google Shape;237;p11"/>
          <p:cNvCxnSpPr/>
          <p:nvPr/>
        </p:nvCxnSpPr>
        <p:spPr>
          <a:xfrm rot="10800000">
            <a:off x="8415891" y="2082727"/>
            <a:ext cx="236700" cy="63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38" name="Google Shape;238;p11"/>
          <p:cNvCxnSpPr/>
          <p:nvPr/>
        </p:nvCxnSpPr>
        <p:spPr>
          <a:xfrm rot="10800000">
            <a:off x="8331725" y="2264743"/>
            <a:ext cx="254700" cy="171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39" name="Google Shape;239;p11"/>
          <p:cNvCxnSpPr/>
          <p:nvPr/>
        </p:nvCxnSpPr>
        <p:spPr>
          <a:xfrm rot="10800000">
            <a:off x="8198825" y="2404036"/>
            <a:ext cx="182700" cy="29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40" name="Google Shape;240;p11"/>
          <p:cNvCxnSpPr/>
          <p:nvPr/>
        </p:nvCxnSpPr>
        <p:spPr>
          <a:xfrm rot="10800000">
            <a:off x="7872497" y="2547745"/>
            <a:ext cx="0" cy="210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41" name="Google Shape;241;p11"/>
          <p:cNvCxnSpPr/>
          <p:nvPr/>
        </p:nvCxnSpPr>
        <p:spPr>
          <a:xfrm rot="10800000">
            <a:off x="8040652" y="2528301"/>
            <a:ext cx="57000" cy="17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242" name="Google Shape;242;p11"/>
          <p:cNvGrpSpPr/>
          <p:nvPr/>
        </p:nvGrpSpPr>
        <p:grpSpPr>
          <a:xfrm flipH="1">
            <a:off x="7040602" y="1895854"/>
            <a:ext cx="611151" cy="785975"/>
            <a:chOff x="3523532" y="4398405"/>
            <a:chExt cx="1733763" cy="2233518"/>
          </a:xfrm>
        </p:grpSpPr>
        <p:cxnSp>
          <p:nvCxnSpPr>
            <p:cNvPr id="243" name="Google Shape;243;p11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44" name="Google Shape;244;p11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45" name="Google Shape;245;p11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46" name="Google Shape;246;p11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47" name="Google Shape;247;p11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248" name="Google Shape;248;p11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529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2" name="Google Shape;252;p1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3" name="Google Shape;253;p1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>
            <a:endParaRPr/>
          </a:p>
        </p:txBody>
      </p:sp>
      <p:sp>
        <p:nvSpPr>
          <p:cNvPr id="254" name="Google Shape;2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4C4C4C"/>
            </a:gs>
            <a:gs pos="50000">
              <a:srgbClr val="292929"/>
            </a:gs>
            <a:gs pos="100000">
              <a:srgbClr val="00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40025"/>
            <a:ext cx="8520600" cy="3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60" r:id="rId9"/>
    <p:sldLayoutId id="214748366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OmarLopez0207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dullo.com/job/ap/apush-notes-for-units-1-8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iamisouthridgeshs.com/ap-capstone-magne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hechiefonline.com/student-life/2017/09/29/mhs-capstone-program-adds-new-research-cours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 txBox="1">
            <a:spLocks noGrp="1"/>
          </p:cNvSpPr>
          <p:nvPr>
            <p:ph type="ctrTitle"/>
          </p:nvPr>
        </p:nvSpPr>
        <p:spPr>
          <a:xfrm>
            <a:off x="3433483" y="447274"/>
            <a:ext cx="539997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dirty="0">
                <a:solidFill>
                  <a:srgbClr val="0070C0"/>
                </a:solidFill>
              </a:rPr>
              <a:t>Why are you here?</a:t>
            </a:r>
            <a:br>
              <a:rPr lang="en-GB" sz="8000" dirty="0">
                <a:solidFill>
                  <a:srgbClr val="0070C0"/>
                </a:solidFill>
              </a:rPr>
            </a:br>
            <a:r>
              <a:rPr lang="en-GB" sz="3200" dirty="0">
                <a:solidFill>
                  <a:srgbClr val="FFFF00"/>
                </a:solidFill>
              </a:rPr>
              <a:t>You all have something in common…what is it?</a:t>
            </a:r>
            <a:endParaRPr sz="80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Largo High School">
            <a:extLst>
              <a:ext uri="{FF2B5EF4-FFF2-40B4-BE49-F238E27FC236}">
                <a16:creationId xmlns:a16="http://schemas.microsoft.com/office/drawing/2014/main" id="{048B0442-92EA-4361-8FDE-D8661FC9C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3933546"/>
            <a:ext cx="10953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5194FA6-3184-4565-AE77-94BA87FE4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168" y="3933546"/>
            <a:ext cx="1205455" cy="12054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6"/>
          <p:cNvSpPr txBox="1">
            <a:spLocks noGrp="1"/>
          </p:cNvSpPr>
          <p:nvPr>
            <p:ph type="title"/>
          </p:nvPr>
        </p:nvSpPr>
        <p:spPr>
          <a:xfrm>
            <a:off x="1857944" y="204818"/>
            <a:ext cx="6747900" cy="8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b="1" dirty="0">
                <a:solidFill>
                  <a:srgbClr val="0070C0"/>
                </a:solidFill>
              </a:rPr>
              <a:t>Largo HS AP course offerings</a:t>
            </a:r>
            <a:endParaRPr sz="6000" b="1" dirty="0">
              <a:solidFill>
                <a:srgbClr val="0070C0"/>
              </a:solidFill>
            </a:endParaRPr>
          </a:p>
        </p:txBody>
      </p:sp>
      <p:sp>
        <p:nvSpPr>
          <p:cNvPr id="417" name="Google Shape;417;p26"/>
          <p:cNvSpPr txBox="1">
            <a:spLocks noGrp="1"/>
          </p:cNvSpPr>
          <p:nvPr>
            <p:ph type="body" idx="1"/>
          </p:nvPr>
        </p:nvSpPr>
        <p:spPr>
          <a:xfrm>
            <a:off x="1768464" y="1387292"/>
            <a:ext cx="3999900" cy="22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European History</a:t>
            </a:r>
          </a:p>
          <a:p>
            <a:r>
              <a:rPr lang="en-US" dirty="0"/>
              <a:t>World History</a:t>
            </a:r>
          </a:p>
          <a:p>
            <a:r>
              <a:rPr lang="en-US" dirty="0"/>
              <a:t>Human Geography</a:t>
            </a:r>
          </a:p>
          <a:p>
            <a:r>
              <a:rPr lang="en-US" dirty="0"/>
              <a:t>US History</a:t>
            </a:r>
          </a:p>
          <a:p>
            <a:r>
              <a:rPr lang="en-US" dirty="0"/>
              <a:t>Psychology</a:t>
            </a:r>
          </a:p>
          <a:p>
            <a:r>
              <a:rPr lang="en-US" dirty="0"/>
              <a:t>Statistics</a:t>
            </a:r>
          </a:p>
          <a:p>
            <a:r>
              <a:rPr lang="en-US" dirty="0"/>
              <a:t>Government and Politics</a:t>
            </a:r>
          </a:p>
          <a:p>
            <a:r>
              <a:rPr lang="en-US" dirty="0"/>
              <a:t>Economics</a:t>
            </a:r>
          </a:p>
          <a:p>
            <a:r>
              <a:rPr lang="en-US" dirty="0"/>
              <a:t>Physics</a:t>
            </a:r>
          </a:p>
          <a:p>
            <a:r>
              <a:rPr lang="en-US" dirty="0"/>
              <a:t>Computer Science Principles</a:t>
            </a:r>
          </a:p>
          <a:p>
            <a:pPr marL="0" lvl="0" indent="0">
              <a:lnSpc>
                <a:spcPct val="100000"/>
              </a:lnSpc>
              <a:spcAft>
                <a:spcPts val="1600"/>
              </a:spcAft>
              <a:buNone/>
            </a:pPr>
            <a:endParaRPr sz="1800" dirty="0"/>
          </a:p>
        </p:txBody>
      </p:sp>
      <p:sp>
        <p:nvSpPr>
          <p:cNvPr id="418" name="Google Shape;418;p26"/>
          <p:cNvSpPr txBox="1">
            <a:spLocks noGrp="1"/>
          </p:cNvSpPr>
          <p:nvPr>
            <p:ph type="body" idx="2"/>
          </p:nvPr>
        </p:nvSpPr>
        <p:spPr>
          <a:xfrm>
            <a:off x="5231894" y="1387292"/>
            <a:ext cx="3999900" cy="22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Biology</a:t>
            </a:r>
          </a:p>
          <a:p>
            <a:r>
              <a:rPr lang="en-US" dirty="0"/>
              <a:t>Environmental Science</a:t>
            </a:r>
          </a:p>
          <a:p>
            <a:r>
              <a:rPr lang="en-US" dirty="0"/>
              <a:t>Calculus</a:t>
            </a:r>
          </a:p>
          <a:p>
            <a:r>
              <a:rPr lang="en-US" dirty="0"/>
              <a:t>English Literature</a:t>
            </a:r>
          </a:p>
          <a:p>
            <a:r>
              <a:rPr lang="en-US" dirty="0"/>
              <a:t>English Language</a:t>
            </a:r>
          </a:p>
          <a:p>
            <a:r>
              <a:rPr lang="en-US" dirty="0"/>
              <a:t>Environmental Science</a:t>
            </a:r>
          </a:p>
          <a:p>
            <a:r>
              <a:rPr lang="en-US" dirty="0"/>
              <a:t>Spanish Language</a:t>
            </a:r>
          </a:p>
          <a:p>
            <a:r>
              <a:rPr lang="en-US" dirty="0"/>
              <a:t>Spanish Literature</a:t>
            </a:r>
          </a:p>
          <a:p>
            <a:r>
              <a:rPr lang="en-US" dirty="0"/>
              <a:t>Art &amp; Design (2D/3D)</a:t>
            </a:r>
          </a:p>
          <a:p>
            <a:r>
              <a:rPr lang="en-US" dirty="0"/>
              <a:t>Drawing</a:t>
            </a:r>
          </a:p>
          <a:p>
            <a:r>
              <a:rPr lang="en-US" dirty="0"/>
              <a:t>Music Theory</a:t>
            </a:r>
          </a:p>
          <a:p>
            <a:pPr marL="114300" indent="0"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"/>
          <p:cNvSpPr txBox="1">
            <a:spLocks noGrp="1"/>
          </p:cNvSpPr>
          <p:nvPr>
            <p:ph type="title"/>
          </p:nvPr>
        </p:nvSpPr>
        <p:spPr>
          <a:xfrm>
            <a:off x="311700" y="2938200"/>
            <a:ext cx="8520600" cy="22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0070C0"/>
                </a:solidFill>
              </a:rPr>
              <a:t>Sign out Survey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54EC19D0-2C62-4B18-9C0B-235207F42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682" y="0"/>
            <a:ext cx="2951632" cy="29516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6"/>
          <p:cNvSpPr txBox="1">
            <a:spLocks noGrp="1"/>
          </p:cNvSpPr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0070C0"/>
                </a:solidFill>
              </a:rPr>
              <a:t>Thank you!</a:t>
            </a:r>
            <a:endParaRPr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7"/>
          <p:cNvSpPr txBox="1">
            <a:spLocks noGrp="1"/>
          </p:cNvSpPr>
          <p:nvPr>
            <p:ph type="title"/>
          </p:nvPr>
        </p:nvSpPr>
        <p:spPr>
          <a:xfrm>
            <a:off x="311700" y="2807225"/>
            <a:ext cx="2523300" cy="18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E6BE42"/>
                </a:solidFill>
              </a:rPr>
              <a:t>Editable Icons by </a:t>
            </a:r>
            <a:r>
              <a:rPr lang="en-GB" sz="4000" u="sng">
                <a:solidFill>
                  <a:srgbClr val="E6BE4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Omar López</a:t>
            </a:r>
            <a:r>
              <a:rPr lang="en-GB" sz="4000">
                <a:solidFill>
                  <a:srgbClr val="E6BE42"/>
                </a:solidFill>
              </a:rPr>
              <a:t> </a:t>
            </a:r>
            <a:endParaRPr sz="4000">
              <a:solidFill>
                <a:srgbClr val="E6BE42"/>
              </a:solidFill>
            </a:endParaRPr>
          </a:p>
        </p:txBody>
      </p:sp>
      <p:sp>
        <p:nvSpPr>
          <p:cNvPr id="735" name="Google Shape;735;p37"/>
          <p:cNvSpPr/>
          <p:nvPr/>
        </p:nvSpPr>
        <p:spPr>
          <a:xfrm>
            <a:off x="3390570" y="2849824"/>
            <a:ext cx="368279" cy="316496"/>
          </a:xfrm>
          <a:custGeom>
            <a:avLst/>
            <a:gdLst/>
            <a:ahLst/>
            <a:cxnLst/>
            <a:rect l="l" t="t" r="r" b="b"/>
            <a:pathLst>
              <a:path w="409199" h="351662" extrusionOk="0">
                <a:moveTo>
                  <a:pt x="36818" y="81724"/>
                </a:moveTo>
                <a:lnTo>
                  <a:pt x="24150" y="82582"/>
                </a:lnTo>
                <a:cubicBezTo>
                  <a:pt x="14625" y="83058"/>
                  <a:pt x="4433" y="82582"/>
                  <a:pt x="1194" y="70675"/>
                </a:cubicBezTo>
                <a:cubicBezTo>
                  <a:pt x="-2044" y="58769"/>
                  <a:pt x="1194" y="44005"/>
                  <a:pt x="12243" y="40005"/>
                </a:cubicBezTo>
                <a:cubicBezTo>
                  <a:pt x="32953" y="32185"/>
                  <a:pt x="54181" y="25822"/>
                  <a:pt x="75775" y="20955"/>
                </a:cubicBezTo>
                <a:cubicBezTo>
                  <a:pt x="162453" y="1905"/>
                  <a:pt x="250559" y="190"/>
                  <a:pt x="338760" y="0"/>
                </a:cubicBezTo>
                <a:cubicBezTo>
                  <a:pt x="356515" y="628"/>
                  <a:pt x="374222" y="2152"/>
                  <a:pt x="391815" y="4572"/>
                </a:cubicBezTo>
                <a:cubicBezTo>
                  <a:pt x="400254" y="5305"/>
                  <a:pt x="406978" y="11954"/>
                  <a:pt x="407817" y="20383"/>
                </a:cubicBezTo>
                <a:cubicBezTo>
                  <a:pt x="412960" y="38138"/>
                  <a:pt x="403340" y="56817"/>
                  <a:pt x="385909" y="62960"/>
                </a:cubicBezTo>
                <a:lnTo>
                  <a:pt x="376956" y="66484"/>
                </a:lnTo>
                <a:cubicBezTo>
                  <a:pt x="374098" y="83915"/>
                  <a:pt x="371717" y="101441"/>
                  <a:pt x="368478" y="118872"/>
                </a:cubicBezTo>
                <a:cubicBezTo>
                  <a:pt x="358953" y="171926"/>
                  <a:pt x="348285" y="224885"/>
                  <a:pt x="338760" y="277939"/>
                </a:cubicBezTo>
                <a:cubicBezTo>
                  <a:pt x="336570" y="291837"/>
                  <a:pt x="335331" y="305876"/>
                  <a:pt x="335046" y="319945"/>
                </a:cubicBezTo>
                <a:cubicBezTo>
                  <a:pt x="333807" y="348520"/>
                  <a:pt x="330950" y="351568"/>
                  <a:pt x="299708" y="351663"/>
                </a:cubicBezTo>
                <a:cubicBezTo>
                  <a:pt x="276848" y="351663"/>
                  <a:pt x="253893" y="348805"/>
                  <a:pt x="230937" y="348044"/>
                </a:cubicBezTo>
                <a:cubicBezTo>
                  <a:pt x="194742" y="346900"/>
                  <a:pt x="158547" y="346043"/>
                  <a:pt x="122257" y="345853"/>
                </a:cubicBezTo>
                <a:cubicBezTo>
                  <a:pt x="103207" y="345853"/>
                  <a:pt x="99397" y="345376"/>
                  <a:pt x="96921" y="326803"/>
                </a:cubicBezTo>
                <a:cubicBezTo>
                  <a:pt x="88253" y="261938"/>
                  <a:pt x="65298" y="200596"/>
                  <a:pt x="51105" y="137160"/>
                </a:cubicBezTo>
                <a:cubicBezTo>
                  <a:pt x="47391" y="119253"/>
                  <a:pt x="41961" y="101537"/>
                  <a:pt x="36818" y="81724"/>
                </a:cubicBezTo>
                <a:close/>
                <a:moveTo>
                  <a:pt x="273038" y="148399"/>
                </a:moveTo>
                <a:lnTo>
                  <a:pt x="269133" y="150590"/>
                </a:lnTo>
                <a:cubicBezTo>
                  <a:pt x="262084" y="144304"/>
                  <a:pt x="254750" y="138303"/>
                  <a:pt x="248082" y="131540"/>
                </a:cubicBezTo>
                <a:cubicBezTo>
                  <a:pt x="241415" y="124778"/>
                  <a:pt x="234462" y="116205"/>
                  <a:pt x="227604" y="108490"/>
                </a:cubicBezTo>
                <a:cubicBezTo>
                  <a:pt x="224644" y="103641"/>
                  <a:pt x="218314" y="102108"/>
                  <a:pt x="213464" y="105070"/>
                </a:cubicBezTo>
                <a:cubicBezTo>
                  <a:pt x="212331" y="105756"/>
                  <a:pt x="211343" y="106661"/>
                  <a:pt x="210554" y="107728"/>
                </a:cubicBezTo>
                <a:cubicBezTo>
                  <a:pt x="201029" y="118681"/>
                  <a:pt x="191504" y="130112"/>
                  <a:pt x="182836" y="141922"/>
                </a:cubicBezTo>
                <a:cubicBezTo>
                  <a:pt x="181312" y="144018"/>
                  <a:pt x="182836" y="148495"/>
                  <a:pt x="182836" y="151447"/>
                </a:cubicBezTo>
                <a:cubicBezTo>
                  <a:pt x="186646" y="151447"/>
                  <a:pt x="192361" y="152209"/>
                  <a:pt x="194171" y="150114"/>
                </a:cubicBezTo>
                <a:cubicBezTo>
                  <a:pt x="203124" y="141922"/>
                  <a:pt x="211316" y="132779"/>
                  <a:pt x="220460" y="123158"/>
                </a:cubicBezTo>
                <a:lnTo>
                  <a:pt x="235509" y="142208"/>
                </a:lnTo>
                <a:cubicBezTo>
                  <a:pt x="234938" y="150495"/>
                  <a:pt x="231795" y="159925"/>
                  <a:pt x="234557" y="162115"/>
                </a:cubicBezTo>
                <a:cubicBezTo>
                  <a:pt x="245320" y="170783"/>
                  <a:pt x="255798" y="182213"/>
                  <a:pt x="274467" y="178879"/>
                </a:cubicBezTo>
                <a:close/>
                <a:moveTo>
                  <a:pt x="240462" y="233458"/>
                </a:moveTo>
                <a:lnTo>
                  <a:pt x="230937" y="219361"/>
                </a:lnTo>
                <a:cubicBezTo>
                  <a:pt x="226365" y="223456"/>
                  <a:pt x="222841" y="225933"/>
                  <a:pt x="219984" y="228886"/>
                </a:cubicBezTo>
                <a:cubicBezTo>
                  <a:pt x="200934" y="250126"/>
                  <a:pt x="200934" y="252413"/>
                  <a:pt x="225984" y="264414"/>
                </a:cubicBezTo>
                <a:cubicBezTo>
                  <a:pt x="232251" y="267586"/>
                  <a:pt x="239441" y="268434"/>
                  <a:pt x="246273" y="266795"/>
                </a:cubicBezTo>
                <a:cubicBezTo>
                  <a:pt x="249130" y="265938"/>
                  <a:pt x="249035" y="255746"/>
                  <a:pt x="250464" y="249650"/>
                </a:cubicBezTo>
                <a:lnTo>
                  <a:pt x="297136" y="246221"/>
                </a:lnTo>
                <a:cubicBezTo>
                  <a:pt x="291135" y="227743"/>
                  <a:pt x="286563" y="212693"/>
                  <a:pt x="281325" y="197929"/>
                </a:cubicBezTo>
                <a:cubicBezTo>
                  <a:pt x="280753" y="196501"/>
                  <a:pt x="276467" y="196310"/>
                  <a:pt x="269895" y="194405"/>
                </a:cubicBezTo>
                <a:lnTo>
                  <a:pt x="274467" y="233267"/>
                </a:lnTo>
                <a:close/>
                <a:moveTo>
                  <a:pt x="148927" y="234315"/>
                </a:moveTo>
                <a:cubicBezTo>
                  <a:pt x="152786" y="215694"/>
                  <a:pt x="161795" y="198539"/>
                  <a:pt x="174930" y="184785"/>
                </a:cubicBezTo>
                <a:cubicBezTo>
                  <a:pt x="179788" y="179641"/>
                  <a:pt x="181788" y="175260"/>
                  <a:pt x="178645" y="169450"/>
                </a:cubicBezTo>
                <a:cubicBezTo>
                  <a:pt x="176540" y="165763"/>
                  <a:pt x="173148" y="162982"/>
                  <a:pt x="169120" y="161639"/>
                </a:cubicBezTo>
                <a:cubicBezTo>
                  <a:pt x="159595" y="159639"/>
                  <a:pt x="140545" y="177165"/>
                  <a:pt x="145022" y="184880"/>
                </a:cubicBezTo>
                <a:cubicBezTo>
                  <a:pt x="150737" y="196024"/>
                  <a:pt x="145022" y="202882"/>
                  <a:pt x="140926" y="211169"/>
                </a:cubicBezTo>
                <a:cubicBezTo>
                  <a:pt x="136259" y="221837"/>
                  <a:pt x="131401" y="232315"/>
                  <a:pt x="125210" y="245269"/>
                </a:cubicBezTo>
                <a:cubicBezTo>
                  <a:pt x="144260" y="253079"/>
                  <a:pt x="162357" y="247079"/>
                  <a:pt x="179693" y="245840"/>
                </a:cubicBezTo>
                <a:cubicBezTo>
                  <a:pt x="181598" y="245840"/>
                  <a:pt x="183027" y="240697"/>
                  <a:pt x="186551" y="2346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37"/>
          <p:cNvSpPr/>
          <p:nvPr/>
        </p:nvSpPr>
        <p:spPr>
          <a:xfrm>
            <a:off x="6158568" y="4246607"/>
            <a:ext cx="338586" cy="387575"/>
          </a:xfrm>
          <a:custGeom>
            <a:avLst/>
            <a:gdLst/>
            <a:ahLst/>
            <a:cxnLst/>
            <a:rect l="l" t="t" r="r" b="b"/>
            <a:pathLst>
              <a:path w="376207" h="430639" extrusionOk="0">
                <a:moveTo>
                  <a:pt x="91223" y="338425"/>
                </a:moveTo>
                <a:cubicBezTo>
                  <a:pt x="79060" y="349808"/>
                  <a:pt x="67839" y="362171"/>
                  <a:pt x="57695" y="375382"/>
                </a:cubicBezTo>
                <a:cubicBezTo>
                  <a:pt x="51828" y="386355"/>
                  <a:pt x="48104" y="398347"/>
                  <a:pt x="46742" y="410720"/>
                </a:cubicBezTo>
                <a:cubicBezTo>
                  <a:pt x="45313" y="418340"/>
                  <a:pt x="45313" y="426627"/>
                  <a:pt x="36645" y="428341"/>
                </a:cubicBezTo>
                <a:cubicBezTo>
                  <a:pt x="26006" y="430323"/>
                  <a:pt x="15166" y="431027"/>
                  <a:pt x="4355" y="430437"/>
                </a:cubicBezTo>
                <a:cubicBezTo>
                  <a:pt x="2641" y="430437"/>
                  <a:pt x="-788" y="420912"/>
                  <a:pt x="164" y="417197"/>
                </a:cubicBezTo>
                <a:cubicBezTo>
                  <a:pt x="5594" y="393766"/>
                  <a:pt x="11404" y="372334"/>
                  <a:pt x="29216" y="352332"/>
                </a:cubicBezTo>
                <a:cubicBezTo>
                  <a:pt x="72173" y="304040"/>
                  <a:pt x="120275" y="261273"/>
                  <a:pt x="165518" y="215553"/>
                </a:cubicBezTo>
                <a:cubicBezTo>
                  <a:pt x="170814" y="210419"/>
                  <a:pt x="176482" y="205676"/>
                  <a:pt x="182473" y="201361"/>
                </a:cubicBezTo>
                <a:cubicBezTo>
                  <a:pt x="194065" y="191636"/>
                  <a:pt x="203304" y="179434"/>
                  <a:pt x="209524" y="165642"/>
                </a:cubicBezTo>
                <a:cubicBezTo>
                  <a:pt x="202685" y="166480"/>
                  <a:pt x="195989" y="168242"/>
                  <a:pt x="189617" y="170881"/>
                </a:cubicBezTo>
                <a:cubicBezTo>
                  <a:pt x="170062" y="184159"/>
                  <a:pt x="151297" y="198570"/>
                  <a:pt x="133419" y="214029"/>
                </a:cubicBezTo>
                <a:cubicBezTo>
                  <a:pt x="115036" y="231079"/>
                  <a:pt x="99129" y="250700"/>
                  <a:pt x="82175" y="269274"/>
                </a:cubicBezTo>
                <a:cubicBezTo>
                  <a:pt x="78955" y="273322"/>
                  <a:pt x="75412" y="277113"/>
                  <a:pt x="71602" y="280608"/>
                </a:cubicBezTo>
                <a:cubicBezTo>
                  <a:pt x="67163" y="285457"/>
                  <a:pt x="59629" y="285800"/>
                  <a:pt x="54781" y="281361"/>
                </a:cubicBezTo>
                <a:cubicBezTo>
                  <a:pt x="53904" y="280561"/>
                  <a:pt x="53152" y="279627"/>
                  <a:pt x="52552" y="278608"/>
                </a:cubicBezTo>
                <a:cubicBezTo>
                  <a:pt x="51609" y="277427"/>
                  <a:pt x="50752" y="276189"/>
                  <a:pt x="49980" y="274894"/>
                </a:cubicBezTo>
                <a:cubicBezTo>
                  <a:pt x="28835" y="238699"/>
                  <a:pt x="11880" y="201361"/>
                  <a:pt x="15119" y="157831"/>
                </a:cubicBezTo>
                <a:cubicBezTo>
                  <a:pt x="17404" y="125161"/>
                  <a:pt x="38741" y="104396"/>
                  <a:pt x="60934" y="84774"/>
                </a:cubicBezTo>
                <a:cubicBezTo>
                  <a:pt x="97700" y="52104"/>
                  <a:pt x="142944" y="38197"/>
                  <a:pt x="190378" y="31149"/>
                </a:cubicBezTo>
                <a:cubicBezTo>
                  <a:pt x="226288" y="25720"/>
                  <a:pt x="262483" y="22862"/>
                  <a:pt x="298392" y="17433"/>
                </a:cubicBezTo>
                <a:cubicBezTo>
                  <a:pt x="316489" y="13918"/>
                  <a:pt x="334387" y="9470"/>
                  <a:pt x="352018" y="4098"/>
                </a:cubicBezTo>
                <a:cubicBezTo>
                  <a:pt x="355542" y="3145"/>
                  <a:pt x="358780" y="-93"/>
                  <a:pt x="362114" y="2"/>
                </a:cubicBezTo>
                <a:cubicBezTo>
                  <a:pt x="365448" y="97"/>
                  <a:pt x="373449" y="955"/>
                  <a:pt x="375640" y="4003"/>
                </a:cubicBezTo>
                <a:cubicBezTo>
                  <a:pt x="376907" y="8613"/>
                  <a:pt x="376030" y="13537"/>
                  <a:pt x="373259" y="17433"/>
                </a:cubicBezTo>
                <a:cubicBezTo>
                  <a:pt x="361543" y="34483"/>
                  <a:pt x="349160" y="51056"/>
                  <a:pt x="336587" y="67534"/>
                </a:cubicBezTo>
                <a:cubicBezTo>
                  <a:pt x="324481" y="82536"/>
                  <a:pt x="316594" y="100481"/>
                  <a:pt x="313727" y="119541"/>
                </a:cubicBezTo>
                <a:cubicBezTo>
                  <a:pt x="308155" y="154650"/>
                  <a:pt x="306241" y="190245"/>
                  <a:pt x="308012" y="225745"/>
                </a:cubicBezTo>
                <a:cubicBezTo>
                  <a:pt x="310012" y="256510"/>
                  <a:pt x="308012" y="287181"/>
                  <a:pt x="288962" y="314803"/>
                </a:cubicBezTo>
                <a:cubicBezTo>
                  <a:pt x="252767" y="365667"/>
                  <a:pt x="167233" y="395099"/>
                  <a:pt x="107987" y="349474"/>
                </a:cubicBezTo>
                <a:cubicBezTo>
                  <a:pt x="103034" y="345855"/>
                  <a:pt x="97891" y="342902"/>
                  <a:pt x="91223" y="3384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37"/>
          <p:cNvSpPr/>
          <p:nvPr/>
        </p:nvSpPr>
        <p:spPr>
          <a:xfrm>
            <a:off x="3374997" y="1864941"/>
            <a:ext cx="356242" cy="345758"/>
          </a:xfrm>
          <a:custGeom>
            <a:avLst/>
            <a:gdLst/>
            <a:ahLst/>
            <a:cxnLst/>
            <a:rect l="l" t="t" r="r" b="b"/>
            <a:pathLst>
              <a:path w="395824" h="384175" extrusionOk="0">
                <a:moveTo>
                  <a:pt x="62717" y="333830"/>
                </a:moveTo>
                <a:lnTo>
                  <a:pt x="34142" y="298302"/>
                </a:lnTo>
                <a:cubicBezTo>
                  <a:pt x="51382" y="279919"/>
                  <a:pt x="69861" y="263059"/>
                  <a:pt x="60907" y="237151"/>
                </a:cubicBezTo>
                <a:cubicBezTo>
                  <a:pt x="51954" y="211244"/>
                  <a:pt x="27570" y="211720"/>
                  <a:pt x="6043" y="213053"/>
                </a:cubicBezTo>
                <a:cubicBezTo>
                  <a:pt x="-2300" y="190174"/>
                  <a:pt x="-1995" y="165047"/>
                  <a:pt x="6901" y="142378"/>
                </a:cubicBezTo>
                <a:cubicBezTo>
                  <a:pt x="70909" y="140378"/>
                  <a:pt x="84720" y="94753"/>
                  <a:pt x="58145" y="52462"/>
                </a:cubicBezTo>
                <a:lnTo>
                  <a:pt x="96245" y="23315"/>
                </a:lnTo>
                <a:cubicBezTo>
                  <a:pt x="101770" y="30269"/>
                  <a:pt x="105770" y="35888"/>
                  <a:pt x="110818" y="41222"/>
                </a:cubicBezTo>
                <a:cubicBezTo>
                  <a:pt x="121886" y="55843"/>
                  <a:pt x="141045" y="61787"/>
                  <a:pt x="158443" y="55986"/>
                </a:cubicBezTo>
                <a:cubicBezTo>
                  <a:pt x="175493" y="49985"/>
                  <a:pt x="183018" y="38365"/>
                  <a:pt x="184256" y="16171"/>
                </a:cubicBezTo>
                <a:cubicBezTo>
                  <a:pt x="184256" y="11885"/>
                  <a:pt x="184732" y="7599"/>
                  <a:pt x="185018" y="2455"/>
                </a:cubicBezTo>
                <a:cubicBezTo>
                  <a:pt x="205297" y="-1897"/>
                  <a:pt x="226391" y="-440"/>
                  <a:pt x="245883" y="6646"/>
                </a:cubicBezTo>
                <a:cubicBezTo>
                  <a:pt x="254836" y="55986"/>
                  <a:pt x="281221" y="70940"/>
                  <a:pt x="325702" y="51604"/>
                </a:cubicBezTo>
                <a:cubicBezTo>
                  <a:pt x="345610" y="61987"/>
                  <a:pt x="355516" y="82084"/>
                  <a:pt x="369041" y="100277"/>
                </a:cubicBezTo>
                <a:cubicBezTo>
                  <a:pt x="362640" y="106735"/>
                  <a:pt x="356621" y="113574"/>
                  <a:pt x="351039" y="120756"/>
                </a:cubicBezTo>
                <a:cubicBezTo>
                  <a:pt x="336751" y="140663"/>
                  <a:pt x="343324" y="160190"/>
                  <a:pt x="366374" y="167619"/>
                </a:cubicBezTo>
                <a:cubicBezTo>
                  <a:pt x="375899" y="170572"/>
                  <a:pt x="384757" y="173048"/>
                  <a:pt x="394949" y="176096"/>
                </a:cubicBezTo>
                <a:cubicBezTo>
                  <a:pt x="397426" y="200633"/>
                  <a:pt x="394635" y="225407"/>
                  <a:pt x="386758" y="248772"/>
                </a:cubicBezTo>
                <a:lnTo>
                  <a:pt x="372565" y="248772"/>
                </a:lnTo>
                <a:cubicBezTo>
                  <a:pt x="354144" y="247058"/>
                  <a:pt x="337142" y="258830"/>
                  <a:pt x="332275" y="276680"/>
                </a:cubicBezTo>
                <a:cubicBezTo>
                  <a:pt x="330970" y="282252"/>
                  <a:pt x="331370" y="288101"/>
                  <a:pt x="333418" y="293444"/>
                </a:cubicBezTo>
                <a:cubicBezTo>
                  <a:pt x="336561" y="302493"/>
                  <a:pt x="341228" y="311066"/>
                  <a:pt x="346467" y="322019"/>
                </a:cubicBezTo>
                <a:lnTo>
                  <a:pt x="305890" y="354976"/>
                </a:lnTo>
                <a:cubicBezTo>
                  <a:pt x="297318" y="349546"/>
                  <a:pt x="290079" y="344594"/>
                  <a:pt x="282554" y="340117"/>
                </a:cubicBezTo>
                <a:cubicBezTo>
                  <a:pt x="257599" y="325353"/>
                  <a:pt x="234929" y="334211"/>
                  <a:pt x="227595" y="361929"/>
                </a:cubicBezTo>
                <a:cubicBezTo>
                  <a:pt x="225880" y="368216"/>
                  <a:pt x="224642" y="374692"/>
                  <a:pt x="223023" y="380979"/>
                </a:cubicBezTo>
                <a:cubicBezTo>
                  <a:pt x="199711" y="385627"/>
                  <a:pt x="175672" y="385199"/>
                  <a:pt x="152538" y="379741"/>
                </a:cubicBezTo>
                <a:cubicBezTo>
                  <a:pt x="152538" y="316780"/>
                  <a:pt x="109199" y="302398"/>
                  <a:pt x="62717" y="333830"/>
                </a:cubicBezTo>
                <a:close/>
                <a:moveTo>
                  <a:pt x="259504" y="193051"/>
                </a:moveTo>
                <a:cubicBezTo>
                  <a:pt x="258065" y="161933"/>
                  <a:pt x="231968" y="137701"/>
                  <a:pt x="200830" y="138568"/>
                </a:cubicBezTo>
                <a:cubicBezTo>
                  <a:pt x="168164" y="138882"/>
                  <a:pt x="141934" y="165609"/>
                  <a:pt x="142244" y="198280"/>
                </a:cubicBezTo>
                <a:cubicBezTo>
                  <a:pt x="142246" y="198442"/>
                  <a:pt x="142248" y="198604"/>
                  <a:pt x="142251" y="198766"/>
                </a:cubicBezTo>
                <a:cubicBezTo>
                  <a:pt x="141762" y="227541"/>
                  <a:pt x="164689" y="251258"/>
                  <a:pt x="193459" y="251744"/>
                </a:cubicBezTo>
                <a:cubicBezTo>
                  <a:pt x="194329" y="251763"/>
                  <a:pt x="195199" y="251753"/>
                  <a:pt x="196067" y="251725"/>
                </a:cubicBezTo>
                <a:cubicBezTo>
                  <a:pt x="230548" y="250963"/>
                  <a:pt x="259980" y="223817"/>
                  <a:pt x="259504" y="1930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37"/>
          <p:cNvSpPr/>
          <p:nvPr/>
        </p:nvSpPr>
        <p:spPr>
          <a:xfrm>
            <a:off x="8328289" y="4241392"/>
            <a:ext cx="399354" cy="353353"/>
          </a:xfrm>
          <a:custGeom>
            <a:avLst/>
            <a:gdLst/>
            <a:ahLst/>
            <a:cxnLst/>
            <a:rect l="l" t="t" r="r" b="b"/>
            <a:pathLst>
              <a:path w="443727" h="392614" extrusionOk="0">
                <a:moveTo>
                  <a:pt x="294345" y="391376"/>
                </a:moveTo>
                <a:cubicBezTo>
                  <a:pt x="286754" y="392176"/>
                  <a:pt x="279125" y="392595"/>
                  <a:pt x="271486" y="392614"/>
                </a:cubicBezTo>
                <a:cubicBezTo>
                  <a:pt x="258351" y="392462"/>
                  <a:pt x="247730" y="381841"/>
                  <a:pt x="247578" y="368706"/>
                </a:cubicBezTo>
                <a:cubicBezTo>
                  <a:pt x="244721" y="349656"/>
                  <a:pt x="241958" y="330606"/>
                  <a:pt x="237291" y="312128"/>
                </a:cubicBezTo>
                <a:cubicBezTo>
                  <a:pt x="230814" y="286315"/>
                  <a:pt x="214431" y="275075"/>
                  <a:pt x="187189" y="274028"/>
                </a:cubicBezTo>
                <a:cubicBezTo>
                  <a:pt x="176997" y="273552"/>
                  <a:pt x="164806" y="280124"/>
                  <a:pt x="156995" y="267360"/>
                </a:cubicBezTo>
                <a:cubicBezTo>
                  <a:pt x="156424" y="266503"/>
                  <a:pt x="152995" y="267360"/>
                  <a:pt x="150994" y="267360"/>
                </a:cubicBezTo>
                <a:cubicBezTo>
                  <a:pt x="126230" y="273171"/>
                  <a:pt x="103941" y="264407"/>
                  <a:pt x="83081" y="253644"/>
                </a:cubicBezTo>
                <a:cubicBezTo>
                  <a:pt x="68117" y="245862"/>
                  <a:pt x="58831" y="230308"/>
                  <a:pt x="59078" y="213449"/>
                </a:cubicBezTo>
                <a:cubicBezTo>
                  <a:pt x="48601" y="216878"/>
                  <a:pt x="54506" y="225641"/>
                  <a:pt x="52982" y="231832"/>
                </a:cubicBezTo>
                <a:cubicBezTo>
                  <a:pt x="33361" y="232499"/>
                  <a:pt x="10120" y="214973"/>
                  <a:pt x="2976" y="192494"/>
                </a:cubicBezTo>
                <a:cubicBezTo>
                  <a:pt x="-2482" y="172320"/>
                  <a:pt x="-387" y="150841"/>
                  <a:pt x="8881" y="132105"/>
                </a:cubicBezTo>
                <a:cubicBezTo>
                  <a:pt x="17644" y="111055"/>
                  <a:pt x="39838" y="110483"/>
                  <a:pt x="53554" y="96196"/>
                </a:cubicBezTo>
                <a:lnTo>
                  <a:pt x="30789" y="102673"/>
                </a:lnTo>
                <a:cubicBezTo>
                  <a:pt x="30789" y="78289"/>
                  <a:pt x="43553" y="64002"/>
                  <a:pt x="59364" y="49333"/>
                </a:cubicBezTo>
                <a:cubicBezTo>
                  <a:pt x="74347" y="35969"/>
                  <a:pt x="94711" y="30359"/>
                  <a:pt x="114419" y="34188"/>
                </a:cubicBezTo>
                <a:cubicBezTo>
                  <a:pt x="112418" y="19806"/>
                  <a:pt x="113466" y="16472"/>
                  <a:pt x="123181" y="12757"/>
                </a:cubicBezTo>
                <a:cubicBezTo>
                  <a:pt x="146041" y="4089"/>
                  <a:pt x="168997" y="565"/>
                  <a:pt x="190713" y="15424"/>
                </a:cubicBezTo>
                <a:cubicBezTo>
                  <a:pt x="212335" y="-9531"/>
                  <a:pt x="251483" y="-3626"/>
                  <a:pt x="281487" y="28949"/>
                </a:cubicBezTo>
                <a:lnTo>
                  <a:pt x="271962" y="43142"/>
                </a:lnTo>
                <a:cubicBezTo>
                  <a:pt x="275534" y="42408"/>
                  <a:pt x="279010" y="41284"/>
                  <a:pt x="282344" y="39808"/>
                </a:cubicBezTo>
                <a:cubicBezTo>
                  <a:pt x="306347" y="23997"/>
                  <a:pt x="329969" y="26854"/>
                  <a:pt x="353020" y="41618"/>
                </a:cubicBezTo>
                <a:cubicBezTo>
                  <a:pt x="365498" y="49428"/>
                  <a:pt x="373308" y="58572"/>
                  <a:pt x="371308" y="74003"/>
                </a:cubicBezTo>
                <a:cubicBezTo>
                  <a:pt x="371308" y="76384"/>
                  <a:pt x="372070" y="78956"/>
                  <a:pt x="375785" y="81908"/>
                </a:cubicBezTo>
                <a:lnTo>
                  <a:pt x="381213" y="66859"/>
                </a:lnTo>
                <a:cubicBezTo>
                  <a:pt x="387691" y="62382"/>
                  <a:pt x="401597" y="66859"/>
                  <a:pt x="408932" y="75050"/>
                </a:cubicBezTo>
                <a:cubicBezTo>
                  <a:pt x="417942" y="82975"/>
                  <a:pt x="418818" y="96691"/>
                  <a:pt x="410894" y="105702"/>
                </a:cubicBezTo>
                <a:cubicBezTo>
                  <a:pt x="409931" y="106797"/>
                  <a:pt x="408855" y="107788"/>
                  <a:pt x="407693" y="108674"/>
                </a:cubicBezTo>
                <a:cubicBezTo>
                  <a:pt x="409312" y="109950"/>
                  <a:pt x="411103" y="110979"/>
                  <a:pt x="413027" y="111722"/>
                </a:cubicBezTo>
                <a:cubicBezTo>
                  <a:pt x="439888" y="117246"/>
                  <a:pt x="449698" y="134201"/>
                  <a:pt x="440173" y="160299"/>
                </a:cubicBezTo>
                <a:cubicBezTo>
                  <a:pt x="435601" y="172777"/>
                  <a:pt x="429124" y="184493"/>
                  <a:pt x="423790" y="196685"/>
                </a:cubicBezTo>
                <a:cubicBezTo>
                  <a:pt x="420142" y="203171"/>
                  <a:pt x="417514" y="210172"/>
                  <a:pt x="415980" y="217449"/>
                </a:cubicBezTo>
                <a:cubicBezTo>
                  <a:pt x="413837" y="236052"/>
                  <a:pt x="403854" y="252854"/>
                  <a:pt x="388548" y="263646"/>
                </a:cubicBezTo>
                <a:cubicBezTo>
                  <a:pt x="383966" y="267417"/>
                  <a:pt x="379670" y="271523"/>
                  <a:pt x="375689" y="275933"/>
                </a:cubicBezTo>
                <a:cubicBezTo>
                  <a:pt x="360544" y="291458"/>
                  <a:pt x="351591" y="307937"/>
                  <a:pt x="356639" y="331559"/>
                </a:cubicBezTo>
                <a:cubicBezTo>
                  <a:pt x="359973" y="346132"/>
                  <a:pt x="356163" y="362420"/>
                  <a:pt x="355401" y="377850"/>
                </a:cubicBezTo>
                <a:cubicBezTo>
                  <a:pt x="355649" y="384318"/>
                  <a:pt x="350610" y="389757"/>
                  <a:pt x="344142" y="390004"/>
                </a:cubicBezTo>
                <a:cubicBezTo>
                  <a:pt x="343571" y="390023"/>
                  <a:pt x="343009" y="390004"/>
                  <a:pt x="342447" y="389947"/>
                </a:cubicBezTo>
                <a:cubicBezTo>
                  <a:pt x="333779" y="389947"/>
                  <a:pt x="325112" y="389947"/>
                  <a:pt x="316444" y="389947"/>
                </a:cubicBezTo>
                <a:cubicBezTo>
                  <a:pt x="311872" y="337274"/>
                  <a:pt x="318635" y="289173"/>
                  <a:pt x="343590" y="244691"/>
                </a:cubicBezTo>
                <a:cubicBezTo>
                  <a:pt x="351239" y="247672"/>
                  <a:pt x="359144" y="249939"/>
                  <a:pt x="367212" y="251454"/>
                </a:cubicBezTo>
                <a:cubicBezTo>
                  <a:pt x="371022" y="251454"/>
                  <a:pt x="375308" y="246882"/>
                  <a:pt x="379309" y="244405"/>
                </a:cubicBezTo>
                <a:cubicBezTo>
                  <a:pt x="377118" y="240881"/>
                  <a:pt x="375308" y="234880"/>
                  <a:pt x="372641" y="234308"/>
                </a:cubicBezTo>
                <a:cubicBezTo>
                  <a:pt x="344066" y="230784"/>
                  <a:pt x="347781" y="210496"/>
                  <a:pt x="348733" y="191160"/>
                </a:cubicBezTo>
                <a:cubicBezTo>
                  <a:pt x="348733" y="186779"/>
                  <a:pt x="348733" y="182397"/>
                  <a:pt x="348733" y="177730"/>
                </a:cubicBezTo>
                <a:cubicBezTo>
                  <a:pt x="355020" y="173063"/>
                  <a:pt x="363212" y="169729"/>
                  <a:pt x="366164" y="163919"/>
                </a:cubicBezTo>
                <a:cubicBezTo>
                  <a:pt x="370527" y="154013"/>
                  <a:pt x="373413" y="143516"/>
                  <a:pt x="374736" y="132772"/>
                </a:cubicBezTo>
                <a:cubicBezTo>
                  <a:pt x="374736" y="130486"/>
                  <a:pt x="369689" y="126486"/>
                  <a:pt x="366260" y="124962"/>
                </a:cubicBezTo>
                <a:cubicBezTo>
                  <a:pt x="365021" y="124962"/>
                  <a:pt x="360544" y="128962"/>
                  <a:pt x="359401" y="131820"/>
                </a:cubicBezTo>
                <a:cubicBezTo>
                  <a:pt x="356163" y="140392"/>
                  <a:pt x="353972" y="149346"/>
                  <a:pt x="351305" y="158013"/>
                </a:cubicBezTo>
                <a:lnTo>
                  <a:pt x="304252" y="100863"/>
                </a:lnTo>
                <a:cubicBezTo>
                  <a:pt x="307338" y="92681"/>
                  <a:pt x="314015" y="86366"/>
                  <a:pt x="322349" y="83718"/>
                </a:cubicBezTo>
                <a:cubicBezTo>
                  <a:pt x="328160" y="81051"/>
                  <a:pt x="334637" y="78099"/>
                  <a:pt x="329683" y="71431"/>
                </a:cubicBezTo>
                <a:cubicBezTo>
                  <a:pt x="325512" y="67916"/>
                  <a:pt x="319806" y="66831"/>
                  <a:pt x="314634" y="68574"/>
                </a:cubicBezTo>
                <a:cubicBezTo>
                  <a:pt x="304566" y="76727"/>
                  <a:pt x="295022" y="85509"/>
                  <a:pt x="286059" y="94863"/>
                </a:cubicBezTo>
                <a:lnTo>
                  <a:pt x="238434" y="75813"/>
                </a:lnTo>
                <a:cubicBezTo>
                  <a:pt x="239387" y="65145"/>
                  <a:pt x="240910" y="54477"/>
                  <a:pt x="241006" y="43713"/>
                </a:cubicBezTo>
                <a:cubicBezTo>
                  <a:pt x="240291" y="39046"/>
                  <a:pt x="238777" y="34531"/>
                  <a:pt x="236529" y="30378"/>
                </a:cubicBezTo>
                <a:cubicBezTo>
                  <a:pt x="231671" y="32569"/>
                  <a:pt x="224146" y="33522"/>
                  <a:pt x="222432" y="37236"/>
                </a:cubicBezTo>
                <a:cubicBezTo>
                  <a:pt x="218898" y="46495"/>
                  <a:pt x="216222" y="56058"/>
                  <a:pt x="214431" y="65811"/>
                </a:cubicBezTo>
                <a:cubicBezTo>
                  <a:pt x="204010" y="68821"/>
                  <a:pt x="192971" y="63649"/>
                  <a:pt x="188618" y="53715"/>
                </a:cubicBezTo>
                <a:cubicBezTo>
                  <a:pt x="185465" y="47847"/>
                  <a:pt x="181455" y="42485"/>
                  <a:pt x="176712" y="37808"/>
                </a:cubicBezTo>
                <a:cubicBezTo>
                  <a:pt x="171759" y="31598"/>
                  <a:pt x="162701" y="30588"/>
                  <a:pt x="156500" y="35541"/>
                </a:cubicBezTo>
                <a:cubicBezTo>
                  <a:pt x="155661" y="36207"/>
                  <a:pt x="154900" y="36970"/>
                  <a:pt x="154233" y="37808"/>
                </a:cubicBezTo>
                <a:lnTo>
                  <a:pt x="162615" y="56858"/>
                </a:lnTo>
                <a:cubicBezTo>
                  <a:pt x="161377" y="57620"/>
                  <a:pt x="160329" y="58953"/>
                  <a:pt x="159281" y="58953"/>
                </a:cubicBezTo>
                <a:cubicBezTo>
                  <a:pt x="125372" y="57906"/>
                  <a:pt x="103845" y="72193"/>
                  <a:pt x="93559" y="105816"/>
                </a:cubicBezTo>
                <a:cubicBezTo>
                  <a:pt x="88796" y="121532"/>
                  <a:pt x="77556" y="135153"/>
                  <a:pt x="68222" y="151250"/>
                </a:cubicBezTo>
                <a:cubicBezTo>
                  <a:pt x="76604" y="170300"/>
                  <a:pt x="87272" y="168586"/>
                  <a:pt x="110799" y="140297"/>
                </a:cubicBezTo>
                <a:cubicBezTo>
                  <a:pt x="126610" y="158490"/>
                  <a:pt x="126610" y="158490"/>
                  <a:pt x="143755" y="165348"/>
                </a:cubicBezTo>
                <a:cubicBezTo>
                  <a:pt x="143755" y="158966"/>
                  <a:pt x="145660" y="152774"/>
                  <a:pt x="143755" y="148869"/>
                </a:cubicBezTo>
                <a:cubicBezTo>
                  <a:pt x="138603" y="139935"/>
                  <a:pt x="132573" y="131543"/>
                  <a:pt x="125753" y="123819"/>
                </a:cubicBezTo>
                <a:cubicBezTo>
                  <a:pt x="112799" y="108579"/>
                  <a:pt x="115276" y="97244"/>
                  <a:pt x="133945" y="90386"/>
                </a:cubicBezTo>
                <a:cubicBezTo>
                  <a:pt x="138126" y="88852"/>
                  <a:pt x="142479" y="87833"/>
                  <a:pt x="146899" y="87338"/>
                </a:cubicBezTo>
                <a:cubicBezTo>
                  <a:pt x="175884" y="88252"/>
                  <a:pt x="204477" y="94243"/>
                  <a:pt x="231385" y="105054"/>
                </a:cubicBezTo>
                <a:cubicBezTo>
                  <a:pt x="227670" y="121818"/>
                  <a:pt x="223765" y="137915"/>
                  <a:pt x="220622" y="154299"/>
                </a:cubicBezTo>
                <a:cubicBezTo>
                  <a:pt x="219003" y="162681"/>
                  <a:pt x="218050" y="170205"/>
                  <a:pt x="207097" y="171539"/>
                </a:cubicBezTo>
                <a:cubicBezTo>
                  <a:pt x="203363" y="172929"/>
                  <a:pt x="200648" y="176187"/>
                  <a:pt x="199953" y="180111"/>
                </a:cubicBezTo>
                <a:cubicBezTo>
                  <a:pt x="201248" y="184140"/>
                  <a:pt x="204239" y="187417"/>
                  <a:pt x="208144" y="189065"/>
                </a:cubicBezTo>
                <a:cubicBezTo>
                  <a:pt x="220908" y="194970"/>
                  <a:pt x="230528" y="189732"/>
                  <a:pt x="241291" y="172110"/>
                </a:cubicBezTo>
                <a:cubicBezTo>
                  <a:pt x="242625" y="172110"/>
                  <a:pt x="244339" y="170682"/>
                  <a:pt x="245292" y="171158"/>
                </a:cubicBezTo>
                <a:cubicBezTo>
                  <a:pt x="251293" y="173825"/>
                  <a:pt x="257674" y="179254"/>
                  <a:pt x="263008" y="171729"/>
                </a:cubicBezTo>
                <a:cubicBezTo>
                  <a:pt x="268342" y="164205"/>
                  <a:pt x="263008" y="157823"/>
                  <a:pt x="257770" y="152679"/>
                </a:cubicBezTo>
                <a:cubicBezTo>
                  <a:pt x="256284" y="151022"/>
                  <a:pt x="254550" y="149612"/>
                  <a:pt x="252626" y="148488"/>
                </a:cubicBezTo>
                <a:cubicBezTo>
                  <a:pt x="239958" y="142678"/>
                  <a:pt x="240434" y="133344"/>
                  <a:pt x="245387" y="122675"/>
                </a:cubicBezTo>
                <a:cubicBezTo>
                  <a:pt x="246911" y="119532"/>
                  <a:pt x="248816" y="116484"/>
                  <a:pt x="250911" y="112674"/>
                </a:cubicBezTo>
                <a:cubicBezTo>
                  <a:pt x="272086" y="117932"/>
                  <a:pt x="291117" y="129610"/>
                  <a:pt x="305395" y="146107"/>
                </a:cubicBezTo>
                <a:cubicBezTo>
                  <a:pt x="318825" y="162014"/>
                  <a:pt x="317777" y="171253"/>
                  <a:pt x="302061" y="185445"/>
                </a:cubicBezTo>
                <a:cubicBezTo>
                  <a:pt x="296060" y="190874"/>
                  <a:pt x="289583" y="195637"/>
                  <a:pt x="282249" y="201542"/>
                </a:cubicBezTo>
                <a:cubicBezTo>
                  <a:pt x="294155" y="216021"/>
                  <a:pt x="304537" y="205353"/>
                  <a:pt x="316634" y="199352"/>
                </a:cubicBezTo>
                <a:cubicBezTo>
                  <a:pt x="319920" y="210858"/>
                  <a:pt x="319111" y="223145"/>
                  <a:pt x="314348" y="234118"/>
                </a:cubicBezTo>
                <a:cubicBezTo>
                  <a:pt x="292298" y="283410"/>
                  <a:pt x="285344" y="338131"/>
                  <a:pt x="294345" y="3913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37"/>
          <p:cNvSpPr/>
          <p:nvPr/>
        </p:nvSpPr>
        <p:spPr>
          <a:xfrm>
            <a:off x="7044113" y="3793851"/>
            <a:ext cx="383440" cy="232225"/>
          </a:xfrm>
          <a:custGeom>
            <a:avLst/>
            <a:gdLst/>
            <a:ahLst/>
            <a:cxnLst/>
            <a:rect l="l" t="t" r="r" b="b"/>
            <a:pathLst>
              <a:path w="426045" h="258028" extrusionOk="0">
                <a:moveTo>
                  <a:pt x="79969" y="109604"/>
                </a:moveTo>
                <a:cubicBezTo>
                  <a:pt x="78350" y="79124"/>
                  <a:pt x="91875" y="57407"/>
                  <a:pt x="111973" y="38071"/>
                </a:cubicBezTo>
                <a:cubicBezTo>
                  <a:pt x="133128" y="16993"/>
                  <a:pt x="160855" y="3782"/>
                  <a:pt x="190554" y="638"/>
                </a:cubicBezTo>
                <a:cubicBezTo>
                  <a:pt x="228616" y="-3981"/>
                  <a:pt x="265240" y="16821"/>
                  <a:pt x="280756" y="51883"/>
                </a:cubicBezTo>
                <a:cubicBezTo>
                  <a:pt x="282851" y="56550"/>
                  <a:pt x="284566" y="61408"/>
                  <a:pt x="286852" y="67123"/>
                </a:cubicBezTo>
                <a:cubicBezTo>
                  <a:pt x="307435" y="63513"/>
                  <a:pt x="328629" y="67980"/>
                  <a:pt x="346002" y="79601"/>
                </a:cubicBezTo>
                <a:cubicBezTo>
                  <a:pt x="362833" y="91735"/>
                  <a:pt x="371301" y="112385"/>
                  <a:pt x="367814" y="132845"/>
                </a:cubicBezTo>
                <a:cubicBezTo>
                  <a:pt x="380959" y="139036"/>
                  <a:pt x="392770" y="143513"/>
                  <a:pt x="403343" y="149704"/>
                </a:cubicBezTo>
                <a:cubicBezTo>
                  <a:pt x="421174" y="160268"/>
                  <a:pt x="429813" y="181394"/>
                  <a:pt x="424488" y="201425"/>
                </a:cubicBezTo>
                <a:cubicBezTo>
                  <a:pt x="419250" y="225904"/>
                  <a:pt x="406391" y="239525"/>
                  <a:pt x="383721" y="241907"/>
                </a:cubicBezTo>
                <a:cubicBezTo>
                  <a:pt x="368291" y="243716"/>
                  <a:pt x="352670" y="243811"/>
                  <a:pt x="337144" y="244859"/>
                </a:cubicBezTo>
                <a:cubicBezTo>
                  <a:pt x="276565" y="248860"/>
                  <a:pt x="216081" y="253622"/>
                  <a:pt x="155502" y="256861"/>
                </a:cubicBezTo>
                <a:cubicBezTo>
                  <a:pt x="124451" y="258480"/>
                  <a:pt x="93304" y="258194"/>
                  <a:pt x="62157" y="257337"/>
                </a:cubicBezTo>
                <a:cubicBezTo>
                  <a:pt x="50384" y="256366"/>
                  <a:pt x="38783" y="253841"/>
                  <a:pt x="27677" y="249812"/>
                </a:cubicBezTo>
                <a:cubicBezTo>
                  <a:pt x="10570" y="244945"/>
                  <a:pt x="-889" y="228895"/>
                  <a:pt x="54" y="211141"/>
                </a:cubicBezTo>
                <a:cubicBezTo>
                  <a:pt x="-851" y="172422"/>
                  <a:pt x="20771" y="136684"/>
                  <a:pt x="55490" y="119510"/>
                </a:cubicBezTo>
                <a:cubicBezTo>
                  <a:pt x="62729" y="115986"/>
                  <a:pt x="70444" y="113414"/>
                  <a:pt x="79969" y="1096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37"/>
          <p:cNvSpPr/>
          <p:nvPr/>
        </p:nvSpPr>
        <p:spPr>
          <a:xfrm>
            <a:off x="5716428" y="1807146"/>
            <a:ext cx="283235" cy="393485"/>
          </a:xfrm>
          <a:custGeom>
            <a:avLst/>
            <a:gdLst/>
            <a:ahLst/>
            <a:cxnLst/>
            <a:rect l="l" t="t" r="r" b="b"/>
            <a:pathLst>
              <a:path w="314706" h="437205" extrusionOk="0">
                <a:moveTo>
                  <a:pt x="314039" y="404535"/>
                </a:moveTo>
                <a:lnTo>
                  <a:pt x="41815" y="437206"/>
                </a:lnTo>
                <a:cubicBezTo>
                  <a:pt x="39814" y="423394"/>
                  <a:pt x="37529" y="410631"/>
                  <a:pt x="36004" y="397772"/>
                </a:cubicBezTo>
                <a:cubicBezTo>
                  <a:pt x="29242" y="343480"/>
                  <a:pt x="25336" y="288616"/>
                  <a:pt x="15526" y="234895"/>
                </a:cubicBezTo>
                <a:cubicBezTo>
                  <a:pt x="5715" y="181174"/>
                  <a:pt x="4667" y="126119"/>
                  <a:pt x="667" y="71541"/>
                </a:cubicBezTo>
                <a:cubicBezTo>
                  <a:pt x="667" y="66397"/>
                  <a:pt x="95" y="61159"/>
                  <a:pt x="0" y="56015"/>
                </a:cubicBezTo>
                <a:cubicBezTo>
                  <a:pt x="0" y="36965"/>
                  <a:pt x="1524" y="34298"/>
                  <a:pt x="20383" y="31536"/>
                </a:cubicBezTo>
                <a:cubicBezTo>
                  <a:pt x="44577" y="28012"/>
                  <a:pt x="68771" y="24964"/>
                  <a:pt x="92964" y="22011"/>
                </a:cubicBezTo>
                <a:cubicBezTo>
                  <a:pt x="142875" y="15658"/>
                  <a:pt x="192757" y="8933"/>
                  <a:pt x="242602" y="1818"/>
                </a:cubicBezTo>
                <a:cubicBezTo>
                  <a:pt x="273367" y="-2373"/>
                  <a:pt x="274796" y="-1706"/>
                  <a:pt x="278225" y="30393"/>
                </a:cubicBezTo>
                <a:cubicBezTo>
                  <a:pt x="282035" y="65731"/>
                  <a:pt x="285083" y="101068"/>
                  <a:pt x="288607" y="136406"/>
                </a:cubicBezTo>
                <a:cubicBezTo>
                  <a:pt x="297275" y="222131"/>
                  <a:pt x="306133" y="307189"/>
                  <a:pt x="314706" y="392533"/>
                </a:cubicBezTo>
                <a:cubicBezTo>
                  <a:pt x="314725" y="396543"/>
                  <a:pt x="314506" y="400553"/>
                  <a:pt x="314039" y="404535"/>
                </a:cubicBezTo>
                <a:close/>
                <a:moveTo>
                  <a:pt x="253270" y="129739"/>
                </a:moveTo>
                <a:cubicBezTo>
                  <a:pt x="248698" y="101926"/>
                  <a:pt x="245554" y="78494"/>
                  <a:pt x="240792" y="55444"/>
                </a:cubicBezTo>
                <a:cubicBezTo>
                  <a:pt x="237363" y="39346"/>
                  <a:pt x="231267" y="35155"/>
                  <a:pt x="215741" y="37346"/>
                </a:cubicBezTo>
                <a:cubicBezTo>
                  <a:pt x="162211" y="44776"/>
                  <a:pt x="108804" y="52710"/>
                  <a:pt x="55531" y="61159"/>
                </a:cubicBezTo>
                <a:cubicBezTo>
                  <a:pt x="39433" y="63730"/>
                  <a:pt x="35719" y="68493"/>
                  <a:pt x="36481" y="85257"/>
                </a:cubicBezTo>
                <a:cubicBezTo>
                  <a:pt x="36957" y="103735"/>
                  <a:pt x="39243" y="122119"/>
                  <a:pt x="40386" y="140502"/>
                </a:cubicBezTo>
                <a:cubicBezTo>
                  <a:pt x="42005" y="165172"/>
                  <a:pt x="49149" y="170220"/>
                  <a:pt x="72771" y="164124"/>
                </a:cubicBezTo>
                <a:cubicBezTo>
                  <a:pt x="123577" y="150951"/>
                  <a:pt x="175327" y="141750"/>
                  <a:pt x="227552" y="136597"/>
                </a:cubicBezTo>
                <a:cubicBezTo>
                  <a:pt x="236277" y="134939"/>
                  <a:pt x="244878" y="132644"/>
                  <a:pt x="253270" y="129739"/>
                </a:cubicBezTo>
                <a:close/>
                <a:moveTo>
                  <a:pt x="83344" y="344527"/>
                </a:moveTo>
                <a:cubicBezTo>
                  <a:pt x="75885" y="354290"/>
                  <a:pt x="75133" y="367606"/>
                  <a:pt x="81439" y="378151"/>
                </a:cubicBezTo>
                <a:cubicBezTo>
                  <a:pt x="83791" y="386323"/>
                  <a:pt x="92288" y="391086"/>
                  <a:pt x="100489" y="388819"/>
                </a:cubicBezTo>
                <a:lnTo>
                  <a:pt x="173641" y="372245"/>
                </a:lnTo>
                <a:cubicBezTo>
                  <a:pt x="180527" y="371521"/>
                  <a:pt x="185776" y="365740"/>
                  <a:pt x="185833" y="358815"/>
                </a:cubicBezTo>
                <a:cubicBezTo>
                  <a:pt x="185833" y="351100"/>
                  <a:pt x="185833" y="343384"/>
                  <a:pt x="185833" y="332812"/>
                </a:cubicBezTo>
                <a:close/>
                <a:moveTo>
                  <a:pt x="157163" y="228894"/>
                </a:moveTo>
                <a:cubicBezTo>
                  <a:pt x="157163" y="183460"/>
                  <a:pt x="152114" y="179650"/>
                  <a:pt x="111919" y="195461"/>
                </a:cubicBezTo>
                <a:cubicBezTo>
                  <a:pt x="113729" y="206129"/>
                  <a:pt x="115538" y="217369"/>
                  <a:pt x="117538" y="229465"/>
                </a:cubicBezTo>
                <a:cubicBezTo>
                  <a:pt x="125825" y="229942"/>
                  <a:pt x="132302" y="230608"/>
                  <a:pt x="138779" y="230513"/>
                </a:cubicBezTo>
                <a:cubicBezTo>
                  <a:pt x="145256" y="230418"/>
                  <a:pt x="150114" y="229180"/>
                  <a:pt x="157163" y="228513"/>
                </a:cubicBezTo>
                <a:close/>
                <a:moveTo>
                  <a:pt x="187642" y="225274"/>
                </a:moveTo>
                <a:cubicBezTo>
                  <a:pt x="203644" y="225274"/>
                  <a:pt x="211455" y="219655"/>
                  <a:pt x="211264" y="208320"/>
                </a:cubicBezTo>
                <a:cubicBezTo>
                  <a:pt x="211264" y="190794"/>
                  <a:pt x="204025" y="181174"/>
                  <a:pt x="191643" y="181174"/>
                </a:cubicBezTo>
                <a:cubicBezTo>
                  <a:pt x="180356" y="180821"/>
                  <a:pt x="170621" y="189041"/>
                  <a:pt x="169069" y="200224"/>
                </a:cubicBezTo>
                <a:cubicBezTo>
                  <a:pt x="168878" y="215464"/>
                  <a:pt x="176022" y="224893"/>
                  <a:pt x="187642" y="224893"/>
                </a:cubicBezTo>
                <a:close/>
                <a:moveTo>
                  <a:pt x="120967" y="251849"/>
                </a:moveTo>
                <a:cubicBezTo>
                  <a:pt x="119539" y="274233"/>
                  <a:pt x="120110" y="279757"/>
                  <a:pt x="126492" y="281853"/>
                </a:cubicBezTo>
                <a:cubicBezTo>
                  <a:pt x="138341" y="284901"/>
                  <a:pt x="150924" y="282834"/>
                  <a:pt x="161163" y="276138"/>
                </a:cubicBezTo>
                <a:cubicBezTo>
                  <a:pt x="160401" y="265851"/>
                  <a:pt x="165068" y="254040"/>
                  <a:pt x="155162" y="247563"/>
                </a:cubicBezTo>
                <a:cubicBezTo>
                  <a:pt x="145256" y="241086"/>
                  <a:pt x="132302" y="246801"/>
                  <a:pt x="120491" y="251468"/>
                </a:cubicBezTo>
                <a:close/>
                <a:moveTo>
                  <a:pt x="103917" y="227560"/>
                </a:moveTo>
                <a:cubicBezTo>
                  <a:pt x="98965" y="214225"/>
                  <a:pt x="103917" y="198985"/>
                  <a:pt x="87725" y="194794"/>
                </a:cubicBezTo>
                <a:cubicBezTo>
                  <a:pt x="78819" y="191727"/>
                  <a:pt x="69066" y="196156"/>
                  <a:pt x="65532" y="204891"/>
                </a:cubicBezTo>
                <a:cubicBezTo>
                  <a:pt x="63341" y="213940"/>
                  <a:pt x="63817" y="228132"/>
                  <a:pt x="69342" y="233466"/>
                </a:cubicBezTo>
                <a:cubicBezTo>
                  <a:pt x="78676" y="242038"/>
                  <a:pt x="90202" y="231847"/>
                  <a:pt x="103441" y="227179"/>
                </a:cubicBezTo>
                <a:close/>
                <a:moveTo>
                  <a:pt x="176117" y="238990"/>
                </a:moveTo>
                <a:cubicBezTo>
                  <a:pt x="172307" y="272899"/>
                  <a:pt x="182975" y="282043"/>
                  <a:pt x="213455" y="265660"/>
                </a:cubicBezTo>
                <a:lnTo>
                  <a:pt x="213455" y="238990"/>
                </a:lnTo>
                <a:close/>
                <a:moveTo>
                  <a:pt x="254794" y="219083"/>
                </a:moveTo>
                <a:cubicBezTo>
                  <a:pt x="254794" y="211082"/>
                  <a:pt x="255270" y="202605"/>
                  <a:pt x="254794" y="194128"/>
                </a:cubicBezTo>
                <a:cubicBezTo>
                  <a:pt x="253460" y="176411"/>
                  <a:pt x="249079" y="174030"/>
                  <a:pt x="232505" y="181078"/>
                </a:cubicBezTo>
                <a:cubicBezTo>
                  <a:pt x="229267" y="182507"/>
                  <a:pt x="226219" y="184507"/>
                  <a:pt x="223456" y="185936"/>
                </a:cubicBezTo>
                <a:cubicBezTo>
                  <a:pt x="218218" y="220702"/>
                  <a:pt x="227266" y="225655"/>
                  <a:pt x="254317" y="218702"/>
                </a:cubicBezTo>
                <a:close/>
                <a:moveTo>
                  <a:pt x="265557" y="324906"/>
                </a:moveTo>
                <a:cubicBezTo>
                  <a:pt x="250984" y="323382"/>
                  <a:pt x="237839" y="323382"/>
                  <a:pt x="232410" y="335193"/>
                </a:cubicBezTo>
                <a:cubicBezTo>
                  <a:pt x="229743" y="341194"/>
                  <a:pt x="234791" y="351671"/>
                  <a:pt x="238411" y="359196"/>
                </a:cubicBezTo>
                <a:cubicBezTo>
                  <a:pt x="240601" y="363863"/>
                  <a:pt x="260223" y="362625"/>
                  <a:pt x="265271" y="357481"/>
                </a:cubicBezTo>
                <a:cubicBezTo>
                  <a:pt x="274701" y="347099"/>
                  <a:pt x="265843" y="336717"/>
                  <a:pt x="265081" y="324525"/>
                </a:cubicBezTo>
                <a:close/>
                <a:moveTo>
                  <a:pt x="214693" y="282520"/>
                </a:moveTo>
                <a:lnTo>
                  <a:pt x="179070" y="289092"/>
                </a:lnTo>
                <a:cubicBezTo>
                  <a:pt x="176784" y="300046"/>
                  <a:pt x="173926" y="311571"/>
                  <a:pt x="184499" y="315571"/>
                </a:cubicBezTo>
                <a:cubicBezTo>
                  <a:pt x="193672" y="317991"/>
                  <a:pt x="203425" y="316905"/>
                  <a:pt x="211836" y="312523"/>
                </a:cubicBezTo>
                <a:cubicBezTo>
                  <a:pt x="221647" y="306427"/>
                  <a:pt x="217456" y="295664"/>
                  <a:pt x="214217" y="282139"/>
                </a:cubicBezTo>
                <a:close/>
                <a:moveTo>
                  <a:pt x="67151" y="254897"/>
                </a:moveTo>
                <a:cubicBezTo>
                  <a:pt x="68580" y="268518"/>
                  <a:pt x="65341" y="280900"/>
                  <a:pt x="76676" y="285758"/>
                </a:cubicBezTo>
                <a:cubicBezTo>
                  <a:pt x="84258" y="288673"/>
                  <a:pt x="92764" y="287939"/>
                  <a:pt x="99727" y="283758"/>
                </a:cubicBezTo>
                <a:cubicBezTo>
                  <a:pt x="110299" y="275376"/>
                  <a:pt x="102679" y="263851"/>
                  <a:pt x="100679" y="251373"/>
                </a:cubicBezTo>
                <a:close/>
                <a:moveTo>
                  <a:pt x="109823" y="326144"/>
                </a:moveTo>
                <a:cubicBezTo>
                  <a:pt x="112966" y="315476"/>
                  <a:pt x="113919" y="304903"/>
                  <a:pt x="105442" y="300808"/>
                </a:cubicBezTo>
                <a:cubicBezTo>
                  <a:pt x="97231" y="298360"/>
                  <a:pt x="88439" y="298626"/>
                  <a:pt x="80391" y="301570"/>
                </a:cubicBezTo>
                <a:cubicBezTo>
                  <a:pt x="70866" y="304141"/>
                  <a:pt x="70294" y="313095"/>
                  <a:pt x="72199" y="321572"/>
                </a:cubicBezTo>
                <a:cubicBezTo>
                  <a:pt x="74104" y="330049"/>
                  <a:pt x="80677" y="332431"/>
                  <a:pt x="89154" y="330335"/>
                </a:cubicBezTo>
                <a:cubicBezTo>
                  <a:pt x="95155" y="328811"/>
                  <a:pt x="101632" y="327763"/>
                  <a:pt x="109538" y="326144"/>
                </a:cubicBezTo>
                <a:close/>
                <a:moveTo>
                  <a:pt x="124873" y="310999"/>
                </a:moveTo>
                <a:cubicBezTo>
                  <a:pt x="124873" y="322334"/>
                  <a:pt x="128492" y="325954"/>
                  <a:pt x="138970" y="325573"/>
                </a:cubicBezTo>
                <a:cubicBezTo>
                  <a:pt x="155257" y="325001"/>
                  <a:pt x="164592" y="318524"/>
                  <a:pt x="164687" y="307951"/>
                </a:cubicBezTo>
                <a:cubicBezTo>
                  <a:pt x="164782" y="297379"/>
                  <a:pt x="160401" y="292045"/>
                  <a:pt x="148780" y="292045"/>
                </a:cubicBezTo>
                <a:cubicBezTo>
                  <a:pt x="133064" y="292045"/>
                  <a:pt x="124301" y="298807"/>
                  <a:pt x="124301" y="310999"/>
                </a:cubicBezTo>
                <a:close/>
                <a:moveTo>
                  <a:pt x="227171" y="268327"/>
                </a:moveTo>
                <a:cubicBezTo>
                  <a:pt x="239935" y="263089"/>
                  <a:pt x="253746" y="271280"/>
                  <a:pt x="258985" y="257564"/>
                </a:cubicBezTo>
                <a:cubicBezTo>
                  <a:pt x="261052" y="249820"/>
                  <a:pt x="259242" y="241543"/>
                  <a:pt x="254127" y="235371"/>
                </a:cubicBezTo>
                <a:cubicBezTo>
                  <a:pt x="244602" y="227084"/>
                  <a:pt x="233743" y="233847"/>
                  <a:pt x="221647" y="237657"/>
                </a:cubicBezTo>
                <a:close/>
                <a:moveTo>
                  <a:pt x="260223" y="277852"/>
                </a:moveTo>
                <a:cubicBezTo>
                  <a:pt x="251746" y="279091"/>
                  <a:pt x="243935" y="279662"/>
                  <a:pt x="236315" y="281472"/>
                </a:cubicBezTo>
                <a:cubicBezTo>
                  <a:pt x="230114" y="282663"/>
                  <a:pt x="226057" y="288654"/>
                  <a:pt x="227238" y="294845"/>
                </a:cubicBezTo>
                <a:cubicBezTo>
                  <a:pt x="227371" y="295550"/>
                  <a:pt x="227571" y="296236"/>
                  <a:pt x="227838" y="296902"/>
                </a:cubicBezTo>
                <a:cubicBezTo>
                  <a:pt x="228981" y="302141"/>
                  <a:pt x="232315" y="310523"/>
                  <a:pt x="235458" y="310904"/>
                </a:cubicBezTo>
                <a:cubicBezTo>
                  <a:pt x="244002" y="312190"/>
                  <a:pt x="252736" y="310866"/>
                  <a:pt x="260509" y="307094"/>
                </a:cubicBezTo>
                <a:cubicBezTo>
                  <a:pt x="264223" y="304808"/>
                  <a:pt x="263176" y="294235"/>
                  <a:pt x="263842" y="287377"/>
                </a:cubicBezTo>
                <a:cubicBezTo>
                  <a:pt x="263938" y="285187"/>
                  <a:pt x="262414" y="283091"/>
                  <a:pt x="260223" y="277852"/>
                </a:cubicBezTo>
                <a:close/>
                <a:moveTo>
                  <a:pt x="227838" y="346147"/>
                </a:moveTo>
                <a:cubicBezTo>
                  <a:pt x="228790" y="336622"/>
                  <a:pt x="225266" y="331288"/>
                  <a:pt x="214598" y="331192"/>
                </a:cubicBezTo>
                <a:cubicBezTo>
                  <a:pt x="200406" y="331192"/>
                  <a:pt x="194500" y="335669"/>
                  <a:pt x="194119" y="347956"/>
                </a:cubicBezTo>
                <a:cubicBezTo>
                  <a:pt x="194119" y="361768"/>
                  <a:pt x="197834" y="367006"/>
                  <a:pt x="208979" y="367006"/>
                </a:cubicBezTo>
                <a:cubicBezTo>
                  <a:pt x="222790" y="367387"/>
                  <a:pt x="227838" y="361863"/>
                  <a:pt x="227838" y="3458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37"/>
          <p:cNvSpPr/>
          <p:nvPr/>
        </p:nvSpPr>
        <p:spPr>
          <a:xfrm>
            <a:off x="8378061" y="878921"/>
            <a:ext cx="388030" cy="398815"/>
          </a:xfrm>
          <a:custGeom>
            <a:avLst/>
            <a:gdLst/>
            <a:ahLst/>
            <a:cxnLst/>
            <a:rect l="l" t="t" r="r" b="b"/>
            <a:pathLst>
              <a:path w="431144" h="443128" extrusionOk="0">
                <a:moveTo>
                  <a:pt x="7238" y="300901"/>
                </a:moveTo>
                <a:cubicBezTo>
                  <a:pt x="4475" y="242608"/>
                  <a:pt x="2666" y="200412"/>
                  <a:pt x="284" y="158026"/>
                </a:cubicBezTo>
                <a:cubicBezTo>
                  <a:pt x="-1354" y="148622"/>
                  <a:pt x="4228" y="139461"/>
                  <a:pt x="13334" y="136595"/>
                </a:cubicBezTo>
                <a:cubicBezTo>
                  <a:pt x="33184" y="125193"/>
                  <a:pt x="51986" y="112061"/>
                  <a:pt x="69531" y="97352"/>
                </a:cubicBezTo>
                <a:cubicBezTo>
                  <a:pt x="95725" y="76873"/>
                  <a:pt x="120681" y="54870"/>
                  <a:pt x="146874" y="34296"/>
                </a:cubicBezTo>
                <a:cubicBezTo>
                  <a:pt x="160114" y="23914"/>
                  <a:pt x="175449" y="15818"/>
                  <a:pt x="188975" y="5721"/>
                </a:cubicBezTo>
                <a:cubicBezTo>
                  <a:pt x="199557" y="-1907"/>
                  <a:pt x="213825" y="-1907"/>
                  <a:pt x="224407" y="5721"/>
                </a:cubicBezTo>
                <a:cubicBezTo>
                  <a:pt x="248506" y="20009"/>
                  <a:pt x="273366" y="33534"/>
                  <a:pt x="296036" y="50013"/>
                </a:cubicBezTo>
                <a:cubicBezTo>
                  <a:pt x="332612" y="76397"/>
                  <a:pt x="367664" y="104972"/>
                  <a:pt x="403573" y="132309"/>
                </a:cubicBezTo>
                <a:cubicBezTo>
                  <a:pt x="412755" y="138482"/>
                  <a:pt x="418308" y="148775"/>
                  <a:pt x="418432" y="159836"/>
                </a:cubicBezTo>
                <a:cubicBezTo>
                  <a:pt x="420432" y="207937"/>
                  <a:pt x="423671" y="255943"/>
                  <a:pt x="426242" y="304044"/>
                </a:cubicBezTo>
                <a:cubicBezTo>
                  <a:pt x="427957" y="335096"/>
                  <a:pt x="429672" y="366147"/>
                  <a:pt x="431005" y="397199"/>
                </a:cubicBezTo>
                <a:cubicBezTo>
                  <a:pt x="431767" y="416249"/>
                  <a:pt x="429957" y="418344"/>
                  <a:pt x="411955" y="419392"/>
                </a:cubicBezTo>
                <a:cubicBezTo>
                  <a:pt x="337279" y="424155"/>
                  <a:pt x="262603" y="428755"/>
                  <a:pt x="187927" y="433203"/>
                </a:cubicBezTo>
                <a:cubicBezTo>
                  <a:pt x="138397" y="436251"/>
                  <a:pt x="88867" y="439585"/>
                  <a:pt x="39337" y="442728"/>
                </a:cubicBezTo>
                <a:cubicBezTo>
                  <a:pt x="16572" y="444062"/>
                  <a:pt x="15239" y="443300"/>
                  <a:pt x="13714" y="420345"/>
                </a:cubicBezTo>
                <a:cubicBezTo>
                  <a:pt x="11048" y="375006"/>
                  <a:pt x="8857" y="329857"/>
                  <a:pt x="7238" y="300901"/>
                </a:cubicBezTo>
                <a:close/>
                <a:moveTo>
                  <a:pt x="402144" y="402152"/>
                </a:moveTo>
                <a:cubicBezTo>
                  <a:pt x="398163" y="394789"/>
                  <a:pt x="393610" y="387750"/>
                  <a:pt x="388524" y="381102"/>
                </a:cubicBezTo>
                <a:cubicBezTo>
                  <a:pt x="358520" y="348431"/>
                  <a:pt x="329182" y="314998"/>
                  <a:pt x="297369" y="284137"/>
                </a:cubicBezTo>
                <a:cubicBezTo>
                  <a:pt x="279052" y="267954"/>
                  <a:pt x="259250" y="253533"/>
                  <a:pt x="238219" y="241084"/>
                </a:cubicBezTo>
                <a:cubicBezTo>
                  <a:pt x="220845" y="227844"/>
                  <a:pt x="196328" y="229645"/>
                  <a:pt x="181069" y="245275"/>
                </a:cubicBezTo>
                <a:cubicBezTo>
                  <a:pt x="173944" y="251686"/>
                  <a:pt x="167353" y="258658"/>
                  <a:pt x="161352" y="266135"/>
                </a:cubicBezTo>
                <a:cubicBezTo>
                  <a:pt x="154323" y="275679"/>
                  <a:pt x="146827" y="284871"/>
                  <a:pt x="138873" y="293662"/>
                </a:cubicBezTo>
                <a:cubicBezTo>
                  <a:pt x="104012" y="327476"/>
                  <a:pt x="77913" y="367862"/>
                  <a:pt x="52196" y="408534"/>
                </a:cubicBezTo>
                <a:cubicBezTo>
                  <a:pt x="49795" y="413782"/>
                  <a:pt x="47976" y="419278"/>
                  <a:pt x="46767" y="424917"/>
                </a:cubicBezTo>
                <a:close/>
                <a:moveTo>
                  <a:pt x="191832" y="160026"/>
                </a:moveTo>
                <a:cubicBezTo>
                  <a:pt x="183641" y="184029"/>
                  <a:pt x="187546" y="191935"/>
                  <a:pt x="210120" y="197364"/>
                </a:cubicBezTo>
                <a:cubicBezTo>
                  <a:pt x="223503" y="202032"/>
                  <a:pt x="238076" y="202032"/>
                  <a:pt x="251459" y="197364"/>
                </a:cubicBezTo>
                <a:cubicBezTo>
                  <a:pt x="255554" y="195555"/>
                  <a:pt x="264794" y="197364"/>
                  <a:pt x="266318" y="199841"/>
                </a:cubicBezTo>
                <a:cubicBezTo>
                  <a:pt x="270509" y="207556"/>
                  <a:pt x="263079" y="211366"/>
                  <a:pt x="256793" y="214319"/>
                </a:cubicBezTo>
                <a:cubicBezTo>
                  <a:pt x="250506" y="217272"/>
                  <a:pt x="247268" y="217843"/>
                  <a:pt x="240505" y="220415"/>
                </a:cubicBezTo>
                <a:lnTo>
                  <a:pt x="274224" y="242608"/>
                </a:lnTo>
                <a:cubicBezTo>
                  <a:pt x="288511" y="233083"/>
                  <a:pt x="301465" y="224987"/>
                  <a:pt x="314705" y="216986"/>
                </a:cubicBezTo>
                <a:cubicBezTo>
                  <a:pt x="324391" y="212376"/>
                  <a:pt x="328849" y="201051"/>
                  <a:pt x="324897" y="191078"/>
                </a:cubicBezTo>
                <a:cubicBezTo>
                  <a:pt x="318229" y="164503"/>
                  <a:pt x="313276" y="137547"/>
                  <a:pt x="307751" y="110782"/>
                </a:cubicBezTo>
                <a:cubicBezTo>
                  <a:pt x="302894" y="87636"/>
                  <a:pt x="298226" y="83350"/>
                  <a:pt x="275080" y="85160"/>
                </a:cubicBezTo>
                <a:cubicBezTo>
                  <a:pt x="236028" y="88208"/>
                  <a:pt x="196976" y="92018"/>
                  <a:pt x="158018" y="96114"/>
                </a:cubicBezTo>
                <a:cubicBezTo>
                  <a:pt x="144969" y="97447"/>
                  <a:pt x="132205" y="100590"/>
                  <a:pt x="118395" y="103067"/>
                </a:cubicBezTo>
                <a:lnTo>
                  <a:pt x="118395" y="221082"/>
                </a:lnTo>
                <a:lnTo>
                  <a:pt x="154208" y="242132"/>
                </a:lnTo>
                <a:cubicBezTo>
                  <a:pt x="162400" y="236131"/>
                  <a:pt x="168686" y="231083"/>
                  <a:pt x="175449" y="226701"/>
                </a:cubicBezTo>
                <a:cubicBezTo>
                  <a:pt x="182212" y="222320"/>
                  <a:pt x="189070" y="218796"/>
                  <a:pt x="196499" y="214414"/>
                </a:cubicBezTo>
                <a:cubicBezTo>
                  <a:pt x="161162" y="195364"/>
                  <a:pt x="160590" y="170218"/>
                  <a:pt x="176021" y="141453"/>
                </a:cubicBezTo>
                <a:cubicBezTo>
                  <a:pt x="177068" y="139452"/>
                  <a:pt x="178116" y="137547"/>
                  <a:pt x="179259" y="135642"/>
                </a:cubicBezTo>
                <a:cubicBezTo>
                  <a:pt x="196404" y="107067"/>
                  <a:pt x="222884" y="100495"/>
                  <a:pt x="251173" y="117545"/>
                </a:cubicBezTo>
                <a:cubicBezTo>
                  <a:pt x="270004" y="130825"/>
                  <a:pt x="275147" y="156519"/>
                  <a:pt x="262889" y="176028"/>
                </a:cubicBezTo>
                <a:cubicBezTo>
                  <a:pt x="258841" y="180124"/>
                  <a:pt x="253725" y="183001"/>
                  <a:pt x="248125" y="184315"/>
                </a:cubicBezTo>
                <a:cubicBezTo>
                  <a:pt x="239933" y="186792"/>
                  <a:pt x="231170" y="187554"/>
                  <a:pt x="222788" y="189649"/>
                </a:cubicBezTo>
                <a:cubicBezTo>
                  <a:pt x="211777" y="193840"/>
                  <a:pt x="199452" y="188306"/>
                  <a:pt x="195261" y="177295"/>
                </a:cubicBezTo>
                <a:cubicBezTo>
                  <a:pt x="194795" y="176086"/>
                  <a:pt x="194452" y="174828"/>
                  <a:pt x="194213" y="173552"/>
                </a:cubicBezTo>
                <a:cubicBezTo>
                  <a:pt x="193156" y="169094"/>
                  <a:pt x="192356" y="164579"/>
                  <a:pt x="191832" y="160026"/>
                </a:cubicBezTo>
                <a:close/>
                <a:moveTo>
                  <a:pt x="32384" y="397580"/>
                </a:moveTo>
                <a:lnTo>
                  <a:pt x="141730" y="258229"/>
                </a:lnTo>
                <a:lnTo>
                  <a:pt x="20477" y="169551"/>
                </a:lnTo>
                <a:cubicBezTo>
                  <a:pt x="24382" y="246513"/>
                  <a:pt x="28383" y="321666"/>
                  <a:pt x="32384" y="397580"/>
                </a:cubicBezTo>
                <a:close/>
                <a:moveTo>
                  <a:pt x="293178" y="252800"/>
                </a:moveTo>
                <a:lnTo>
                  <a:pt x="412717" y="379197"/>
                </a:lnTo>
                <a:cubicBezTo>
                  <a:pt x="407764" y="305949"/>
                  <a:pt x="403192" y="236322"/>
                  <a:pt x="397858" y="161360"/>
                </a:cubicBezTo>
                <a:cubicBezTo>
                  <a:pt x="368826" y="197964"/>
                  <a:pt x="333355" y="228949"/>
                  <a:pt x="293178" y="252800"/>
                </a:cubicBezTo>
                <a:close/>
                <a:moveTo>
                  <a:pt x="244886" y="167075"/>
                </a:moveTo>
                <a:cubicBezTo>
                  <a:pt x="253554" y="148025"/>
                  <a:pt x="251268" y="137166"/>
                  <a:pt x="238219" y="129546"/>
                </a:cubicBezTo>
                <a:cubicBezTo>
                  <a:pt x="225170" y="121926"/>
                  <a:pt x="210787" y="124784"/>
                  <a:pt x="198119" y="142119"/>
                </a:cubicBezTo>
                <a:cubicBezTo>
                  <a:pt x="222884" y="134690"/>
                  <a:pt x="236124" y="146310"/>
                  <a:pt x="244886" y="167075"/>
                </a:cubicBezTo>
                <a:close/>
                <a:moveTo>
                  <a:pt x="225836" y="168789"/>
                </a:moveTo>
                <a:lnTo>
                  <a:pt x="215073" y="157550"/>
                </a:lnTo>
                <a:cubicBezTo>
                  <a:pt x="213168" y="160026"/>
                  <a:pt x="209263" y="163265"/>
                  <a:pt x="209834" y="164694"/>
                </a:cubicBezTo>
                <a:cubicBezTo>
                  <a:pt x="211425" y="168227"/>
                  <a:pt x="214139" y="171142"/>
                  <a:pt x="217550" y="172980"/>
                </a:cubicBezTo>
                <a:cubicBezTo>
                  <a:pt x="219073" y="173742"/>
                  <a:pt x="222884" y="170885"/>
                  <a:pt x="226122" y="169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37"/>
          <p:cNvSpPr/>
          <p:nvPr/>
        </p:nvSpPr>
        <p:spPr>
          <a:xfrm>
            <a:off x="7326666" y="2848331"/>
            <a:ext cx="334853" cy="255988"/>
          </a:xfrm>
          <a:custGeom>
            <a:avLst/>
            <a:gdLst/>
            <a:ahLst/>
            <a:cxnLst/>
            <a:rect l="l" t="t" r="r" b="b"/>
            <a:pathLst>
              <a:path w="372059" h="284431" extrusionOk="0">
                <a:moveTo>
                  <a:pt x="202896" y="41633"/>
                </a:moveTo>
                <a:cubicBezTo>
                  <a:pt x="209087" y="37061"/>
                  <a:pt x="217279" y="30774"/>
                  <a:pt x="225851" y="24964"/>
                </a:cubicBezTo>
                <a:cubicBezTo>
                  <a:pt x="252445" y="6924"/>
                  <a:pt x="284278" y="-1753"/>
                  <a:pt x="316338" y="294"/>
                </a:cubicBezTo>
                <a:cubicBezTo>
                  <a:pt x="347076" y="2800"/>
                  <a:pt x="371050" y="27955"/>
                  <a:pt x="372060" y="58778"/>
                </a:cubicBezTo>
                <a:cubicBezTo>
                  <a:pt x="371965" y="75056"/>
                  <a:pt x="368012" y="91087"/>
                  <a:pt x="360535" y="105546"/>
                </a:cubicBezTo>
                <a:cubicBezTo>
                  <a:pt x="342818" y="141074"/>
                  <a:pt x="312910" y="165648"/>
                  <a:pt x="286430" y="193271"/>
                </a:cubicBezTo>
                <a:cubicBezTo>
                  <a:pt x="262903" y="217845"/>
                  <a:pt x="238805" y="241563"/>
                  <a:pt x="215754" y="266804"/>
                </a:cubicBezTo>
                <a:cubicBezTo>
                  <a:pt x="195943" y="288711"/>
                  <a:pt x="184513" y="290521"/>
                  <a:pt x="162129" y="270423"/>
                </a:cubicBezTo>
                <a:cubicBezTo>
                  <a:pt x="152604" y="261565"/>
                  <a:pt x="143079" y="251373"/>
                  <a:pt x="133554" y="242325"/>
                </a:cubicBezTo>
                <a:cubicBezTo>
                  <a:pt x="105645" y="216988"/>
                  <a:pt x="76404" y="192699"/>
                  <a:pt x="49544" y="166792"/>
                </a:cubicBezTo>
                <a:cubicBezTo>
                  <a:pt x="34427" y="152685"/>
                  <a:pt x="20711" y="137150"/>
                  <a:pt x="8586" y="120405"/>
                </a:cubicBezTo>
                <a:cubicBezTo>
                  <a:pt x="2366" y="111261"/>
                  <a:pt x="-625" y="100297"/>
                  <a:pt x="109" y="89258"/>
                </a:cubicBezTo>
                <a:cubicBezTo>
                  <a:pt x="1823" y="56644"/>
                  <a:pt x="21912" y="27841"/>
                  <a:pt x="51925" y="14963"/>
                </a:cubicBezTo>
                <a:cubicBezTo>
                  <a:pt x="78099" y="3514"/>
                  <a:pt x="107674" y="2600"/>
                  <a:pt x="134506" y="12391"/>
                </a:cubicBezTo>
                <a:cubicBezTo>
                  <a:pt x="156700" y="20392"/>
                  <a:pt x="177750" y="31060"/>
                  <a:pt x="202896" y="416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37"/>
          <p:cNvSpPr/>
          <p:nvPr/>
        </p:nvSpPr>
        <p:spPr>
          <a:xfrm>
            <a:off x="5773283" y="4225151"/>
            <a:ext cx="260737" cy="361055"/>
          </a:xfrm>
          <a:custGeom>
            <a:avLst/>
            <a:gdLst/>
            <a:ahLst/>
            <a:cxnLst/>
            <a:rect l="l" t="t" r="r" b="b"/>
            <a:pathLst>
              <a:path w="289708" h="401172" extrusionOk="0">
                <a:moveTo>
                  <a:pt x="246793" y="161514"/>
                </a:moveTo>
                <a:lnTo>
                  <a:pt x="269938" y="161514"/>
                </a:lnTo>
                <a:cubicBezTo>
                  <a:pt x="288988" y="161514"/>
                  <a:pt x="291846" y="164847"/>
                  <a:pt x="288512" y="183993"/>
                </a:cubicBezTo>
                <a:cubicBezTo>
                  <a:pt x="285750" y="199233"/>
                  <a:pt x="282321" y="214473"/>
                  <a:pt x="280606" y="229808"/>
                </a:cubicBezTo>
                <a:cubicBezTo>
                  <a:pt x="276320" y="266574"/>
                  <a:pt x="273748" y="303531"/>
                  <a:pt x="268986" y="340203"/>
                </a:cubicBezTo>
                <a:cubicBezTo>
                  <a:pt x="264223" y="376874"/>
                  <a:pt x="263366" y="376588"/>
                  <a:pt x="226219" y="378303"/>
                </a:cubicBezTo>
                <a:cubicBezTo>
                  <a:pt x="167735" y="380494"/>
                  <a:pt x="109347" y="384018"/>
                  <a:pt x="52388" y="399353"/>
                </a:cubicBezTo>
                <a:cubicBezTo>
                  <a:pt x="34576" y="404211"/>
                  <a:pt x="28194" y="399829"/>
                  <a:pt x="25717" y="380303"/>
                </a:cubicBezTo>
                <a:cubicBezTo>
                  <a:pt x="18479" y="323820"/>
                  <a:pt x="12002" y="267241"/>
                  <a:pt x="5239" y="210663"/>
                </a:cubicBezTo>
                <a:cubicBezTo>
                  <a:pt x="3524" y="196947"/>
                  <a:pt x="1905" y="183231"/>
                  <a:pt x="0" y="167229"/>
                </a:cubicBezTo>
                <a:lnTo>
                  <a:pt x="36576" y="167229"/>
                </a:lnTo>
                <a:cubicBezTo>
                  <a:pt x="37814" y="145607"/>
                  <a:pt x="37719" y="125795"/>
                  <a:pt x="40481" y="106459"/>
                </a:cubicBezTo>
                <a:cubicBezTo>
                  <a:pt x="44282" y="74522"/>
                  <a:pt x="59789" y="45137"/>
                  <a:pt x="84011" y="23973"/>
                </a:cubicBezTo>
                <a:cubicBezTo>
                  <a:pt x="121063" y="-10031"/>
                  <a:pt x="178660" y="-7564"/>
                  <a:pt x="212674" y="29488"/>
                </a:cubicBezTo>
                <a:cubicBezTo>
                  <a:pt x="214303" y="31269"/>
                  <a:pt x="215875" y="33117"/>
                  <a:pt x="217361" y="35022"/>
                </a:cubicBezTo>
                <a:cubicBezTo>
                  <a:pt x="243554" y="66930"/>
                  <a:pt x="250603" y="103506"/>
                  <a:pt x="248221" y="143130"/>
                </a:cubicBezTo>
                <a:cubicBezTo>
                  <a:pt x="248317" y="148941"/>
                  <a:pt x="247459" y="154561"/>
                  <a:pt x="246793" y="161514"/>
                </a:cubicBezTo>
                <a:close/>
                <a:moveTo>
                  <a:pt x="203168" y="168372"/>
                </a:moveTo>
                <a:cubicBezTo>
                  <a:pt x="214217" y="132939"/>
                  <a:pt x="213360" y="98839"/>
                  <a:pt x="194500" y="68931"/>
                </a:cubicBezTo>
                <a:cubicBezTo>
                  <a:pt x="171259" y="31974"/>
                  <a:pt x="140113" y="24449"/>
                  <a:pt x="105918" y="55405"/>
                </a:cubicBezTo>
                <a:cubicBezTo>
                  <a:pt x="79820" y="78932"/>
                  <a:pt x="69723" y="134463"/>
                  <a:pt x="83439" y="168372"/>
                </a:cubicBezTo>
                <a:close/>
                <a:moveTo>
                  <a:pt x="132493" y="329059"/>
                </a:moveTo>
                <a:lnTo>
                  <a:pt x="162973" y="329059"/>
                </a:lnTo>
                <a:cubicBezTo>
                  <a:pt x="161354" y="319534"/>
                  <a:pt x="160020" y="311818"/>
                  <a:pt x="158591" y="304008"/>
                </a:cubicBezTo>
                <a:cubicBezTo>
                  <a:pt x="179261" y="282862"/>
                  <a:pt x="180594" y="262955"/>
                  <a:pt x="162687" y="246858"/>
                </a:cubicBezTo>
                <a:cubicBezTo>
                  <a:pt x="150686" y="235999"/>
                  <a:pt x="128206" y="239333"/>
                  <a:pt x="115824" y="255335"/>
                </a:cubicBezTo>
                <a:cubicBezTo>
                  <a:pt x="111157" y="261240"/>
                  <a:pt x="105632" y="271909"/>
                  <a:pt x="108013" y="276671"/>
                </a:cubicBezTo>
                <a:cubicBezTo>
                  <a:pt x="115491" y="288758"/>
                  <a:pt x="124168" y="300055"/>
                  <a:pt x="133921" y="310389"/>
                </a:cubicBezTo>
                <a:cubicBezTo>
                  <a:pt x="133636" y="313819"/>
                  <a:pt x="133159" y="320391"/>
                  <a:pt x="132493" y="3290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37"/>
          <p:cNvSpPr/>
          <p:nvPr/>
        </p:nvSpPr>
        <p:spPr>
          <a:xfrm>
            <a:off x="7068611" y="1786337"/>
            <a:ext cx="341288" cy="368054"/>
          </a:xfrm>
          <a:custGeom>
            <a:avLst/>
            <a:gdLst/>
            <a:ahLst/>
            <a:cxnLst/>
            <a:rect l="l" t="t" r="r" b="b"/>
            <a:pathLst>
              <a:path w="379209" h="408949" extrusionOk="0">
                <a:moveTo>
                  <a:pt x="101556" y="100631"/>
                </a:moveTo>
                <a:cubicBezTo>
                  <a:pt x="120606" y="102155"/>
                  <a:pt x="138703" y="104441"/>
                  <a:pt x="156991" y="104822"/>
                </a:cubicBezTo>
                <a:cubicBezTo>
                  <a:pt x="165793" y="104670"/>
                  <a:pt x="174365" y="107641"/>
                  <a:pt x="181185" y="113204"/>
                </a:cubicBezTo>
                <a:cubicBezTo>
                  <a:pt x="228496" y="151304"/>
                  <a:pt x="276121" y="188899"/>
                  <a:pt x="324060" y="225980"/>
                </a:cubicBezTo>
                <a:cubicBezTo>
                  <a:pt x="335680" y="235505"/>
                  <a:pt x="348349" y="242934"/>
                  <a:pt x="360160" y="251697"/>
                </a:cubicBezTo>
                <a:cubicBezTo>
                  <a:pt x="366541" y="256460"/>
                  <a:pt x="372352" y="262080"/>
                  <a:pt x="379210" y="267890"/>
                </a:cubicBezTo>
                <a:cubicBezTo>
                  <a:pt x="369170" y="285606"/>
                  <a:pt x="355816" y="301227"/>
                  <a:pt x="339871" y="313896"/>
                </a:cubicBezTo>
                <a:cubicBezTo>
                  <a:pt x="308630" y="343233"/>
                  <a:pt x="276625" y="371712"/>
                  <a:pt x="244621" y="400573"/>
                </a:cubicBezTo>
                <a:cubicBezTo>
                  <a:pt x="232715" y="411336"/>
                  <a:pt x="226429" y="411908"/>
                  <a:pt x="213951" y="401240"/>
                </a:cubicBezTo>
                <a:cubicBezTo>
                  <a:pt x="185852" y="377427"/>
                  <a:pt x="158134" y="352948"/>
                  <a:pt x="129750" y="329231"/>
                </a:cubicBezTo>
                <a:cubicBezTo>
                  <a:pt x="106033" y="309324"/>
                  <a:pt x="82125" y="289512"/>
                  <a:pt x="57265" y="270843"/>
                </a:cubicBezTo>
                <a:cubicBezTo>
                  <a:pt x="41948" y="261327"/>
                  <a:pt x="32729" y="244487"/>
                  <a:pt x="32976" y="226456"/>
                </a:cubicBezTo>
                <a:cubicBezTo>
                  <a:pt x="32976" y="209502"/>
                  <a:pt x="32976" y="192452"/>
                  <a:pt x="32309" y="175593"/>
                </a:cubicBezTo>
                <a:cubicBezTo>
                  <a:pt x="31643" y="158733"/>
                  <a:pt x="30404" y="141684"/>
                  <a:pt x="29166" y="124729"/>
                </a:cubicBezTo>
                <a:cubicBezTo>
                  <a:pt x="27832" y="106251"/>
                  <a:pt x="32309" y="100726"/>
                  <a:pt x="51073" y="99488"/>
                </a:cubicBezTo>
                <a:cubicBezTo>
                  <a:pt x="58979" y="99488"/>
                  <a:pt x="66981" y="99488"/>
                  <a:pt x="74981" y="99488"/>
                </a:cubicBezTo>
                <a:cubicBezTo>
                  <a:pt x="77553" y="79104"/>
                  <a:pt x="69362" y="68913"/>
                  <a:pt x="53074" y="63579"/>
                </a:cubicBezTo>
                <a:cubicBezTo>
                  <a:pt x="43549" y="60340"/>
                  <a:pt x="34024" y="56530"/>
                  <a:pt x="24499" y="52339"/>
                </a:cubicBezTo>
                <a:cubicBezTo>
                  <a:pt x="10126" y="45367"/>
                  <a:pt x="829" y="30975"/>
                  <a:pt x="401" y="15001"/>
                </a:cubicBezTo>
                <a:cubicBezTo>
                  <a:pt x="-1285" y="8648"/>
                  <a:pt x="2506" y="2123"/>
                  <a:pt x="8859" y="447"/>
                </a:cubicBezTo>
                <a:cubicBezTo>
                  <a:pt x="9363" y="314"/>
                  <a:pt x="9878" y="209"/>
                  <a:pt x="10402" y="142"/>
                </a:cubicBezTo>
                <a:cubicBezTo>
                  <a:pt x="17641" y="-906"/>
                  <a:pt x="19927" y="3952"/>
                  <a:pt x="21451" y="10905"/>
                </a:cubicBezTo>
                <a:cubicBezTo>
                  <a:pt x="24594" y="31479"/>
                  <a:pt x="40501" y="37290"/>
                  <a:pt x="57741" y="41481"/>
                </a:cubicBezTo>
                <a:cubicBezTo>
                  <a:pt x="74820" y="44824"/>
                  <a:pt x="88983" y="56692"/>
                  <a:pt x="95269" y="72913"/>
                </a:cubicBezTo>
                <a:cubicBezTo>
                  <a:pt x="98022" y="81991"/>
                  <a:pt x="100117" y="91258"/>
                  <a:pt x="101556" y="100631"/>
                </a:cubicBezTo>
                <a:close/>
                <a:moveTo>
                  <a:pt x="74886" y="126825"/>
                </a:moveTo>
                <a:cubicBezTo>
                  <a:pt x="56312" y="131873"/>
                  <a:pt x="52122" y="141398"/>
                  <a:pt x="59646" y="153780"/>
                </a:cubicBezTo>
                <a:cubicBezTo>
                  <a:pt x="65847" y="166677"/>
                  <a:pt x="81334" y="172097"/>
                  <a:pt x="94231" y="165887"/>
                </a:cubicBezTo>
                <a:cubicBezTo>
                  <a:pt x="95279" y="165382"/>
                  <a:pt x="96298" y="164810"/>
                  <a:pt x="97270" y="164163"/>
                </a:cubicBezTo>
                <a:cubicBezTo>
                  <a:pt x="109176" y="156638"/>
                  <a:pt x="109843" y="147589"/>
                  <a:pt x="99651" y="134540"/>
                </a:cubicBezTo>
                <a:cubicBezTo>
                  <a:pt x="95489" y="141274"/>
                  <a:pt x="90774" y="147646"/>
                  <a:pt x="85554" y="153590"/>
                </a:cubicBezTo>
                <a:cubicBezTo>
                  <a:pt x="81553" y="158267"/>
                  <a:pt x="74514" y="158810"/>
                  <a:pt x="69838" y="154809"/>
                </a:cubicBezTo>
                <a:cubicBezTo>
                  <a:pt x="69161" y="154219"/>
                  <a:pt x="68552" y="153561"/>
                  <a:pt x="68028" y="152828"/>
                </a:cubicBezTo>
                <a:cubicBezTo>
                  <a:pt x="65647" y="149304"/>
                  <a:pt x="67171" y="142446"/>
                  <a:pt x="68028" y="137397"/>
                </a:cubicBezTo>
                <a:cubicBezTo>
                  <a:pt x="69733" y="133530"/>
                  <a:pt x="72048" y="129958"/>
                  <a:pt x="74886" y="1268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37"/>
          <p:cNvSpPr/>
          <p:nvPr/>
        </p:nvSpPr>
        <p:spPr>
          <a:xfrm>
            <a:off x="5616002" y="2373344"/>
            <a:ext cx="333898" cy="297078"/>
          </a:xfrm>
          <a:custGeom>
            <a:avLst/>
            <a:gdLst/>
            <a:ahLst/>
            <a:cxnLst/>
            <a:rect l="l" t="t" r="r" b="b"/>
            <a:pathLst>
              <a:path w="370998" h="330087" extrusionOk="0">
                <a:moveTo>
                  <a:pt x="35528" y="91062"/>
                </a:moveTo>
                <a:lnTo>
                  <a:pt x="64675" y="91062"/>
                </a:lnTo>
                <a:cubicBezTo>
                  <a:pt x="63437" y="68393"/>
                  <a:pt x="62579" y="47152"/>
                  <a:pt x="60865" y="26006"/>
                </a:cubicBezTo>
                <a:cubicBezTo>
                  <a:pt x="60865" y="23244"/>
                  <a:pt x="56769" y="20577"/>
                  <a:pt x="54007" y="18482"/>
                </a:cubicBezTo>
                <a:cubicBezTo>
                  <a:pt x="51540" y="16843"/>
                  <a:pt x="48882" y="15500"/>
                  <a:pt x="46101" y="14481"/>
                </a:cubicBezTo>
                <a:lnTo>
                  <a:pt x="44291" y="7147"/>
                </a:lnTo>
                <a:cubicBezTo>
                  <a:pt x="47587" y="5537"/>
                  <a:pt x="51073" y="4347"/>
                  <a:pt x="54673" y="3623"/>
                </a:cubicBezTo>
                <a:cubicBezTo>
                  <a:pt x="78581" y="2194"/>
                  <a:pt x="102775" y="-4759"/>
                  <a:pt x="127540" y="5528"/>
                </a:cubicBezTo>
                <a:cubicBezTo>
                  <a:pt x="116967" y="34103"/>
                  <a:pt x="126778" y="61059"/>
                  <a:pt x="127540" y="90110"/>
                </a:cubicBezTo>
                <a:lnTo>
                  <a:pt x="150114" y="90110"/>
                </a:lnTo>
                <a:cubicBezTo>
                  <a:pt x="147923" y="61535"/>
                  <a:pt x="145732" y="34293"/>
                  <a:pt x="143446" y="4385"/>
                </a:cubicBezTo>
                <a:cubicBezTo>
                  <a:pt x="164344" y="-521"/>
                  <a:pt x="186081" y="-521"/>
                  <a:pt x="206978" y="4385"/>
                </a:cubicBezTo>
                <a:lnTo>
                  <a:pt x="206978" y="90110"/>
                </a:lnTo>
                <a:lnTo>
                  <a:pt x="232029" y="90110"/>
                </a:lnTo>
                <a:lnTo>
                  <a:pt x="232029" y="6861"/>
                </a:lnTo>
                <a:cubicBezTo>
                  <a:pt x="252270" y="-549"/>
                  <a:pt x="274615" y="308"/>
                  <a:pt x="294227" y="9243"/>
                </a:cubicBezTo>
                <a:cubicBezTo>
                  <a:pt x="282512" y="34484"/>
                  <a:pt x="291370" y="60582"/>
                  <a:pt x="288798" y="87919"/>
                </a:cubicBezTo>
                <a:lnTo>
                  <a:pt x="318516" y="87919"/>
                </a:lnTo>
                <a:cubicBezTo>
                  <a:pt x="318516" y="77251"/>
                  <a:pt x="318516" y="67154"/>
                  <a:pt x="318516" y="56963"/>
                </a:cubicBezTo>
                <a:cubicBezTo>
                  <a:pt x="318516" y="50295"/>
                  <a:pt x="318516" y="42675"/>
                  <a:pt x="328041" y="42390"/>
                </a:cubicBezTo>
                <a:cubicBezTo>
                  <a:pt x="337566" y="42104"/>
                  <a:pt x="338233" y="49248"/>
                  <a:pt x="338519" y="56201"/>
                </a:cubicBezTo>
                <a:cubicBezTo>
                  <a:pt x="339471" y="83537"/>
                  <a:pt x="340519" y="110969"/>
                  <a:pt x="341281" y="138402"/>
                </a:cubicBezTo>
                <a:cubicBezTo>
                  <a:pt x="342710" y="188598"/>
                  <a:pt x="343853" y="238795"/>
                  <a:pt x="345091" y="290135"/>
                </a:cubicBezTo>
                <a:lnTo>
                  <a:pt x="370999" y="293469"/>
                </a:lnTo>
                <a:lnTo>
                  <a:pt x="370999" y="326425"/>
                </a:lnTo>
                <a:cubicBezTo>
                  <a:pt x="354711" y="331950"/>
                  <a:pt x="24479" y="330997"/>
                  <a:pt x="0" y="325092"/>
                </a:cubicBezTo>
                <a:lnTo>
                  <a:pt x="0" y="294230"/>
                </a:lnTo>
                <a:lnTo>
                  <a:pt x="19050" y="288992"/>
                </a:lnTo>
                <a:cubicBezTo>
                  <a:pt x="20107" y="287106"/>
                  <a:pt x="20822" y="285039"/>
                  <a:pt x="21146" y="282896"/>
                </a:cubicBezTo>
                <a:cubicBezTo>
                  <a:pt x="20003" y="235271"/>
                  <a:pt x="19050" y="187646"/>
                  <a:pt x="17336" y="140783"/>
                </a:cubicBezTo>
                <a:cubicBezTo>
                  <a:pt x="16383" y="112684"/>
                  <a:pt x="14288" y="84585"/>
                  <a:pt x="12859" y="56486"/>
                </a:cubicBezTo>
                <a:cubicBezTo>
                  <a:pt x="12859" y="53534"/>
                  <a:pt x="11811" y="49914"/>
                  <a:pt x="12859" y="47723"/>
                </a:cubicBezTo>
                <a:cubicBezTo>
                  <a:pt x="15335" y="43818"/>
                  <a:pt x="18955" y="38198"/>
                  <a:pt x="22384" y="38198"/>
                </a:cubicBezTo>
                <a:cubicBezTo>
                  <a:pt x="27032" y="39132"/>
                  <a:pt x="30852" y="42418"/>
                  <a:pt x="32480" y="46866"/>
                </a:cubicBezTo>
                <a:cubicBezTo>
                  <a:pt x="33595" y="55648"/>
                  <a:pt x="34042" y="64497"/>
                  <a:pt x="33814" y="73346"/>
                </a:cubicBezTo>
                <a:cubicBezTo>
                  <a:pt x="34290" y="79156"/>
                  <a:pt x="34957" y="84871"/>
                  <a:pt x="35528" y="91062"/>
                </a:cubicBezTo>
                <a:close/>
                <a:moveTo>
                  <a:pt x="34862" y="111255"/>
                </a:moveTo>
                <a:cubicBezTo>
                  <a:pt x="37719" y="171263"/>
                  <a:pt x="40577" y="229937"/>
                  <a:pt x="43339" y="287944"/>
                </a:cubicBezTo>
                <a:cubicBezTo>
                  <a:pt x="70961" y="293183"/>
                  <a:pt x="306419" y="292897"/>
                  <a:pt x="324517" y="287944"/>
                </a:cubicBezTo>
                <a:cubicBezTo>
                  <a:pt x="322707" y="228794"/>
                  <a:pt x="320897" y="169262"/>
                  <a:pt x="318992" y="108398"/>
                </a:cubicBezTo>
                <a:lnTo>
                  <a:pt x="288893" y="110017"/>
                </a:lnTo>
                <a:cubicBezTo>
                  <a:pt x="290036" y="127352"/>
                  <a:pt x="292037" y="142021"/>
                  <a:pt x="291751" y="156690"/>
                </a:cubicBezTo>
                <a:cubicBezTo>
                  <a:pt x="291084" y="183264"/>
                  <a:pt x="289941" y="209839"/>
                  <a:pt x="287084" y="236223"/>
                </a:cubicBezTo>
                <a:cubicBezTo>
                  <a:pt x="287198" y="247301"/>
                  <a:pt x="278530" y="256473"/>
                  <a:pt x="267462" y="256988"/>
                </a:cubicBezTo>
                <a:cubicBezTo>
                  <a:pt x="256708" y="256931"/>
                  <a:pt x="247164" y="250101"/>
                  <a:pt x="243650" y="239938"/>
                </a:cubicBezTo>
                <a:cubicBezTo>
                  <a:pt x="240935" y="234680"/>
                  <a:pt x="239096" y="229022"/>
                  <a:pt x="238220" y="223174"/>
                </a:cubicBezTo>
                <a:cubicBezTo>
                  <a:pt x="236506" y="208505"/>
                  <a:pt x="235363" y="193742"/>
                  <a:pt x="234982" y="178978"/>
                </a:cubicBezTo>
                <a:cubicBezTo>
                  <a:pt x="234505" y="156213"/>
                  <a:pt x="234982" y="133353"/>
                  <a:pt x="234982" y="110684"/>
                </a:cubicBezTo>
                <a:lnTo>
                  <a:pt x="207073" y="110684"/>
                </a:lnTo>
                <a:cubicBezTo>
                  <a:pt x="207073" y="144117"/>
                  <a:pt x="207073" y="175930"/>
                  <a:pt x="207073" y="207648"/>
                </a:cubicBezTo>
                <a:cubicBezTo>
                  <a:pt x="206940" y="218764"/>
                  <a:pt x="205692" y="229832"/>
                  <a:pt x="203359" y="240700"/>
                </a:cubicBezTo>
                <a:cubicBezTo>
                  <a:pt x="200015" y="251711"/>
                  <a:pt x="189719" y="259121"/>
                  <a:pt x="178213" y="258797"/>
                </a:cubicBezTo>
                <a:cubicBezTo>
                  <a:pt x="166211" y="258321"/>
                  <a:pt x="161639" y="250416"/>
                  <a:pt x="160211" y="239747"/>
                </a:cubicBezTo>
                <a:cubicBezTo>
                  <a:pt x="157163" y="218507"/>
                  <a:pt x="153543" y="197361"/>
                  <a:pt x="151733" y="176025"/>
                </a:cubicBezTo>
                <a:cubicBezTo>
                  <a:pt x="149923" y="154689"/>
                  <a:pt x="150209" y="133353"/>
                  <a:pt x="149447" y="110208"/>
                </a:cubicBezTo>
                <a:lnTo>
                  <a:pt x="128397" y="111541"/>
                </a:lnTo>
                <a:cubicBezTo>
                  <a:pt x="130302" y="134782"/>
                  <a:pt x="133255" y="156118"/>
                  <a:pt x="133350" y="177454"/>
                </a:cubicBezTo>
                <a:cubicBezTo>
                  <a:pt x="133493" y="200304"/>
                  <a:pt x="131969" y="223126"/>
                  <a:pt x="128778" y="245748"/>
                </a:cubicBezTo>
                <a:cubicBezTo>
                  <a:pt x="127816" y="257578"/>
                  <a:pt x="117577" y="266465"/>
                  <a:pt x="105728" y="265751"/>
                </a:cubicBezTo>
                <a:cubicBezTo>
                  <a:pt x="94231" y="267313"/>
                  <a:pt x="83210" y="260598"/>
                  <a:pt x="79343" y="249653"/>
                </a:cubicBezTo>
                <a:cubicBezTo>
                  <a:pt x="74743" y="238766"/>
                  <a:pt x="71542" y="227346"/>
                  <a:pt x="69818" y="215649"/>
                </a:cubicBezTo>
                <a:cubicBezTo>
                  <a:pt x="67056" y="189932"/>
                  <a:pt x="66008" y="164024"/>
                  <a:pt x="64484" y="138116"/>
                </a:cubicBezTo>
                <a:cubicBezTo>
                  <a:pt x="64008" y="129448"/>
                  <a:pt x="64484" y="120780"/>
                  <a:pt x="64484" y="111255"/>
                </a:cubicBezTo>
                <a:close/>
                <a:moveTo>
                  <a:pt x="190405" y="76489"/>
                </a:moveTo>
                <a:cubicBezTo>
                  <a:pt x="190405" y="60582"/>
                  <a:pt x="190405" y="45247"/>
                  <a:pt x="190405" y="29912"/>
                </a:cubicBezTo>
                <a:cubicBezTo>
                  <a:pt x="190405" y="19339"/>
                  <a:pt x="184690" y="16196"/>
                  <a:pt x="174974" y="16291"/>
                </a:cubicBezTo>
                <a:cubicBezTo>
                  <a:pt x="165259" y="16386"/>
                  <a:pt x="158496" y="17910"/>
                  <a:pt x="158591" y="28959"/>
                </a:cubicBezTo>
                <a:cubicBezTo>
                  <a:pt x="158591" y="42199"/>
                  <a:pt x="158591" y="55344"/>
                  <a:pt x="159544" y="68583"/>
                </a:cubicBezTo>
                <a:cubicBezTo>
                  <a:pt x="159544" y="78108"/>
                  <a:pt x="165735" y="81537"/>
                  <a:pt x="174403" y="80585"/>
                </a:cubicBezTo>
                <a:cubicBezTo>
                  <a:pt x="179813" y="79670"/>
                  <a:pt x="185156" y="78394"/>
                  <a:pt x="190405" y="76775"/>
                </a:cubicBezTo>
                <a:close/>
                <a:moveTo>
                  <a:pt x="74962" y="20482"/>
                </a:moveTo>
                <a:cubicBezTo>
                  <a:pt x="76581" y="35817"/>
                  <a:pt x="78010" y="48485"/>
                  <a:pt x="79343" y="60677"/>
                </a:cubicBezTo>
                <a:lnTo>
                  <a:pt x="108966" y="60677"/>
                </a:lnTo>
                <a:cubicBezTo>
                  <a:pt x="107442" y="46199"/>
                  <a:pt x="106109" y="33531"/>
                  <a:pt x="104680" y="20482"/>
                </a:cubicBezTo>
                <a:close/>
                <a:moveTo>
                  <a:pt x="249555" y="17529"/>
                </a:moveTo>
                <a:lnTo>
                  <a:pt x="249555" y="62868"/>
                </a:lnTo>
                <a:lnTo>
                  <a:pt x="274034" y="61344"/>
                </a:lnTo>
                <a:cubicBezTo>
                  <a:pt x="272605" y="45533"/>
                  <a:pt x="271463" y="32102"/>
                  <a:pt x="270129" y="175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37"/>
          <p:cNvSpPr/>
          <p:nvPr/>
        </p:nvSpPr>
        <p:spPr>
          <a:xfrm>
            <a:off x="8438046" y="2297014"/>
            <a:ext cx="348506" cy="351392"/>
          </a:xfrm>
          <a:custGeom>
            <a:avLst/>
            <a:gdLst/>
            <a:ahLst/>
            <a:cxnLst/>
            <a:rect l="l" t="t" r="r" b="b"/>
            <a:pathLst>
              <a:path w="387229" h="390435" extrusionOk="0">
                <a:moveTo>
                  <a:pt x="252508" y="311123"/>
                </a:moveTo>
                <a:lnTo>
                  <a:pt x="282987" y="284929"/>
                </a:lnTo>
                <a:cubicBezTo>
                  <a:pt x="274891" y="274833"/>
                  <a:pt x="267938" y="265879"/>
                  <a:pt x="259842" y="255687"/>
                </a:cubicBezTo>
                <a:cubicBezTo>
                  <a:pt x="239839" y="271499"/>
                  <a:pt x="221742" y="285405"/>
                  <a:pt x="204025" y="299883"/>
                </a:cubicBezTo>
                <a:cubicBezTo>
                  <a:pt x="186309" y="314361"/>
                  <a:pt x="180404" y="314266"/>
                  <a:pt x="166783" y="295311"/>
                </a:cubicBezTo>
                <a:cubicBezTo>
                  <a:pt x="161639" y="288168"/>
                  <a:pt x="156686" y="280833"/>
                  <a:pt x="150114" y="271404"/>
                </a:cubicBezTo>
                <a:lnTo>
                  <a:pt x="122491" y="289215"/>
                </a:lnTo>
                <a:cubicBezTo>
                  <a:pt x="138208" y="314266"/>
                  <a:pt x="147828" y="340269"/>
                  <a:pt x="141541" y="369225"/>
                </a:cubicBezTo>
                <a:cubicBezTo>
                  <a:pt x="140684" y="373226"/>
                  <a:pt x="135636" y="376179"/>
                  <a:pt x="131064" y="381322"/>
                </a:cubicBezTo>
                <a:cubicBezTo>
                  <a:pt x="128731" y="376845"/>
                  <a:pt x="126120" y="372521"/>
                  <a:pt x="123254" y="368368"/>
                </a:cubicBezTo>
                <a:cubicBezTo>
                  <a:pt x="120110" y="364558"/>
                  <a:pt x="116777" y="359319"/>
                  <a:pt x="112681" y="358272"/>
                </a:cubicBezTo>
                <a:cubicBezTo>
                  <a:pt x="93631" y="353223"/>
                  <a:pt x="74009" y="349509"/>
                  <a:pt x="54102" y="345127"/>
                </a:cubicBezTo>
                <a:cubicBezTo>
                  <a:pt x="48196" y="357033"/>
                  <a:pt x="44005" y="368273"/>
                  <a:pt x="29432" y="364939"/>
                </a:cubicBezTo>
                <a:cubicBezTo>
                  <a:pt x="21793" y="363882"/>
                  <a:pt x="15850" y="357748"/>
                  <a:pt x="15050" y="350080"/>
                </a:cubicBezTo>
                <a:cubicBezTo>
                  <a:pt x="13525" y="335126"/>
                  <a:pt x="24575" y="330268"/>
                  <a:pt x="35623" y="326839"/>
                </a:cubicBezTo>
                <a:cubicBezTo>
                  <a:pt x="39510" y="312790"/>
                  <a:pt x="38776" y="297864"/>
                  <a:pt x="33528" y="284262"/>
                </a:cubicBezTo>
                <a:cubicBezTo>
                  <a:pt x="28860" y="266832"/>
                  <a:pt x="10859" y="270642"/>
                  <a:pt x="0" y="263688"/>
                </a:cubicBezTo>
                <a:cubicBezTo>
                  <a:pt x="4381" y="246896"/>
                  <a:pt x="21555" y="236828"/>
                  <a:pt x="38357" y="241219"/>
                </a:cubicBezTo>
                <a:cubicBezTo>
                  <a:pt x="40091" y="241666"/>
                  <a:pt x="41796" y="242276"/>
                  <a:pt x="43434" y="243019"/>
                </a:cubicBezTo>
                <a:cubicBezTo>
                  <a:pt x="65437" y="250925"/>
                  <a:pt x="86487" y="262069"/>
                  <a:pt x="111347" y="272832"/>
                </a:cubicBezTo>
                <a:lnTo>
                  <a:pt x="136779" y="253782"/>
                </a:lnTo>
                <a:cubicBezTo>
                  <a:pt x="132588" y="245781"/>
                  <a:pt x="128778" y="238733"/>
                  <a:pt x="125159" y="231684"/>
                </a:cubicBezTo>
                <a:cubicBezTo>
                  <a:pt x="115634" y="212634"/>
                  <a:pt x="116491" y="205205"/>
                  <a:pt x="131636" y="190346"/>
                </a:cubicBezTo>
                <a:cubicBezTo>
                  <a:pt x="143732" y="178439"/>
                  <a:pt x="156781" y="167391"/>
                  <a:pt x="169736" y="155865"/>
                </a:cubicBezTo>
                <a:cubicBezTo>
                  <a:pt x="172498" y="153389"/>
                  <a:pt x="174688" y="150531"/>
                  <a:pt x="178594" y="146340"/>
                </a:cubicBezTo>
                <a:lnTo>
                  <a:pt x="163353" y="124433"/>
                </a:lnTo>
                <a:lnTo>
                  <a:pt x="121348" y="160914"/>
                </a:lnTo>
                <a:lnTo>
                  <a:pt x="65437" y="95477"/>
                </a:lnTo>
                <a:cubicBezTo>
                  <a:pt x="55912" y="84714"/>
                  <a:pt x="56483" y="78427"/>
                  <a:pt x="67627" y="69474"/>
                </a:cubicBezTo>
                <a:cubicBezTo>
                  <a:pt x="92393" y="49566"/>
                  <a:pt x="117443" y="29945"/>
                  <a:pt x="142494" y="10228"/>
                </a:cubicBezTo>
                <a:cubicBezTo>
                  <a:pt x="146028" y="7561"/>
                  <a:pt x="149714" y="5113"/>
                  <a:pt x="153543" y="2894"/>
                </a:cubicBezTo>
                <a:cubicBezTo>
                  <a:pt x="159048" y="-1592"/>
                  <a:pt x="167144" y="-773"/>
                  <a:pt x="171631" y="4732"/>
                </a:cubicBezTo>
                <a:cubicBezTo>
                  <a:pt x="172536" y="5837"/>
                  <a:pt x="173241" y="7085"/>
                  <a:pt x="173736" y="8418"/>
                </a:cubicBezTo>
                <a:cubicBezTo>
                  <a:pt x="185166" y="27468"/>
                  <a:pt x="196882" y="46518"/>
                  <a:pt x="209264" y="64711"/>
                </a:cubicBezTo>
                <a:cubicBezTo>
                  <a:pt x="214836" y="70293"/>
                  <a:pt x="214827" y="79341"/>
                  <a:pt x="209245" y="84914"/>
                </a:cubicBezTo>
                <a:cubicBezTo>
                  <a:pt x="208264" y="85895"/>
                  <a:pt x="207150" y="86723"/>
                  <a:pt x="205930" y="87381"/>
                </a:cubicBezTo>
                <a:cubicBezTo>
                  <a:pt x="196977" y="93953"/>
                  <a:pt x="188309" y="100811"/>
                  <a:pt x="177355" y="109098"/>
                </a:cubicBezTo>
                <a:lnTo>
                  <a:pt x="194976" y="130624"/>
                </a:lnTo>
                <a:lnTo>
                  <a:pt x="238125" y="91572"/>
                </a:lnTo>
                <a:cubicBezTo>
                  <a:pt x="242030" y="88143"/>
                  <a:pt x="245364" y="84047"/>
                  <a:pt x="249555" y="80999"/>
                </a:cubicBezTo>
                <a:cubicBezTo>
                  <a:pt x="255089" y="74798"/>
                  <a:pt x="264604" y="74255"/>
                  <a:pt x="270805" y="79780"/>
                </a:cubicBezTo>
                <a:cubicBezTo>
                  <a:pt x="272215" y="81037"/>
                  <a:pt x="273377" y="82551"/>
                  <a:pt x="274225" y="84237"/>
                </a:cubicBezTo>
                <a:cubicBezTo>
                  <a:pt x="279082" y="90524"/>
                  <a:pt x="282987" y="97668"/>
                  <a:pt x="288512" y="106335"/>
                </a:cubicBezTo>
                <a:cubicBezTo>
                  <a:pt x="296418" y="97477"/>
                  <a:pt x="303086" y="89095"/>
                  <a:pt x="310705" y="81666"/>
                </a:cubicBezTo>
                <a:cubicBezTo>
                  <a:pt x="321850" y="70712"/>
                  <a:pt x="328708" y="72141"/>
                  <a:pt x="335947" y="86428"/>
                </a:cubicBezTo>
                <a:cubicBezTo>
                  <a:pt x="345405" y="104840"/>
                  <a:pt x="354930" y="123195"/>
                  <a:pt x="364522" y="141483"/>
                </a:cubicBezTo>
                <a:cubicBezTo>
                  <a:pt x="372427" y="156913"/>
                  <a:pt x="369856" y="162152"/>
                  <a:pt x="352520" y="165581"/>
                </a:cubicBezTo>
                <a:cubicBezTo>
                  <a:pt x="348139" y="166438"/>
                  <a:pt x="343662" y="167010"/>
                  <a:pt x="339280" y="167771"/>
                </a:cubicBezTo>
                <a:lnTo>
                  <a:pt x="325374" y="169962"/>
                </a:lnTo>
                <a:cubicBezTo>
                  <a:pt x="329089" y="178059"/>
                  <a:pt x="332327" y="184917"/>
                  <a:pt x="334899" y="191870"/>
                </a:cubicBezTo>
                <a:cubicBezTo>
                  <a:pt x="341662" y="207300"/>
                  <a:pt x="340043" y="212444"/>
                  <a:pt x="325374" y="220445"/>
                </a:cubicBezTo>
                <a:cubicBezTo>
                  <a:pt x="310705" y="228446"/>
                  <a:pt x="295370" y="235589"/>
                  <a:pt x="278702" y="243971"/>
                </a:cubicBezTo>
                <a:lnTo>
                  <a:pt x="297752" y="271689"/>
                </a:lnTo>
                <a:cubicBezTo>
                  <a:pt x="306705" y="265403"/>
                  <a:pt x="314801" y="259497"/>
                  <a:pt x="323088" y="253973"/>
                </a:cubicBezTo>
                <a:cubicBezTo>
                  <a:pt x="333946" y="246734"/>
                  <a:pt x="337756" y="247210"/>
                  <a:pt x="344900" y="257878"/>
                </a:cubicBezTo>
                <a:cubicBezTo>
                  <a:pt x="358807" y="278833"/>
                  <a:pt x="372523" y="299883"/>
                  <a:pt x="385286" y="321505"/>
                </a:cubicBezTo>
                <a:cubicBezTo>
                  <a:pt x="387877" y="326420"/>
                  <a:pt x="387877" y="332307"/>
                  <a:pt x="385286" y="337221"/>
                </a:cubicBezTo>
                <a:cubicBezTo>
                  <a:pt x="367569" y="355033"/>
                  <a:pt x="349091" y="372178"/>
                  <a:pt x="330136" y="388656"/>
                </a:cubicBezTo>
                <a:cubicBezTo>
                  <a:pt x="325869" y="391028"/>
                  <a:pt x="320687" y="391028"/>
                  <a:pt x="316420" y="388656"/>
                </a:cubicBezTo>
                <a:cubicBezTo>
                  <a:pt x="291093" y="366415"/>
                  <a:pt x="269510" y="340231"/>
                  <a:pt x="252508" y="311123"/>
                </a:cubicBezTo>
                <a:close/>
                <a:moveTo>
                  <a:pt x="53816" y="320648"/>
                </a:moveTo>
                <a:lnTo>
                  <a:pt x="80867" y="301122"/>
                </a:lnTo>
                <a:lnTo>
                  <a:pt x="48387" y="279786"/>
                </a:lnTo>
                <a:close/>
                <a:moveTo>
                  <a:pt x="104775" y="340841"/>
                </a:moveTo>
                <a:lnTo>
                  <a:pt x="108299" y="338079"/>
                </a:lnTo>
                <a:lnTo>
                  <a:pt x="90106" y="313218"/>
                </a:lnTo>
                <a:lnTo>
                  <a:pt x="66199" y="332268"/>
                </a:lnTo>
                <a:close/>
                <a:moveTo>
                  <a:pt x="150876" y="107383"/>
                </a:moveTo>
                <a:cubicBezTo>
                  <a:pt x="139636" y="101478"/>
                  <a:pt x="125739" y="105726"/>
                  <a:pt x="119729" y="116908"/>
                </a:cubicBezTo>
                <a:cubicBezTo>
                  <a:pt x="115348" y="123957"/>
                  <a:pt x="119729" y="127386"/>
                  <a:pt x="126968" y="129291"/>
                </a:cubicBezTo>
                <a:close/>
                <a:moveTo>
                  <a:pt x="320230" y="298836"/>
                </a:moveTo>
                <a:lnTo>
                  <a:pt x="338709" y="283786"/>
                </a:lnTo>
                <a:cubicBezTo>
                  <a:pt x="335280" y="278357"/>
                  <a:pt x="332804" y="274261"/>
                  <a:pt x="329184" y="268927"/>
                </a:cubicBezTo>
                <a:lnTo>
                  <a:pt x="310134" y="285215"/>
                </a:lnTo>
                <a:close/>
                <a:moveTo>
                  <a:pt x="310705" y="324553"/>
                </a:moveTo>
                <a:lnTo>
                  <a:pt x="292798" y="338079"/>
                </a:lnTo>
                <a:cubicBezTo>
                  <a:pt x="303657" y="348556"/>
                  <a:pt x="304133" y="349032"/>
                  <a:pt x="309181" y="344746"/>
                </a:cubicBezTo>
                <a:cubicBezTo>
                  <a:pt x="314230" y="340460"/>
                  <a:pt x="322993" y="334364"/>
                  <a:pt x="310325" y="324648"/>
                </a:cubicBezTo>
                <a:close/>
                <a:moveTo>
                  <a:pt x="163925" y="32136"/>
                </a:moveTo>
                <a:cubicBezTo>
                  <a:pt x="149257" y="28611"/>
                  <a:pt x="140970" y="34136"/>
                  <a:pt x="134017" y="50138"/>
                </a:cubicBezTo>
                <a:cubicBezTo>
                  <a:pt x="148304" y="50043"/>
                  <a:pt x="148304" y="50043"/>
                  <a:pt x="163925" y="32136"/>
                </a:cubicBezTo>
                <a:close/>
                <a:moveTo>
                  <a:pt x="87725" y="86428"/>
                </a:moveTo>
                <a:cubicBezTo>
                  <a:pt x="101232" y="82828"/>
                  <a:pt x="112823" y="74160"/>
                  <a:pt x="120110" y="62235"/>
                </a:cubicBezTo>
                <a:cubicBezTo>
                  <a:pt x="105670" y="63778"/>
                  <a:pt x="93173" y="72941"/>
                  <a:pt x="87344" y="86238"/>
                </a:cubicBezTo>
                <a:close/>
                <a:moveTo>
                  <a:pt x="291179" y="298836"/>
                </a:moveTo>
                <a:lnTo>
                  <a:pt x="275558" y="313409"/>
                </a:lnTo>
                <a:lnTo>
                  <a:pt x="282987" y="324363"/>
                </a:lnTo>
                <a:cubicBezTo>
                  <a:pt x="299751" y="313599"/>
                  <a:pt x="299751" y="313599"/>
                  <a:pt x="291179" y="298836"/>
                </a:cubicBezTo>
                <a:close/>
                <a:moveTo>
                  <a:pt x="130016" y="82047"/>
                </a:moveTo>
                <a:cubicBezTo>
                  <a:pt x="119729" y="88047"/>
                  <a:pt x="105346" y="88905"/>
                  <a:pt x="103441" y="105383"/>
                </a:cubicBezTo>
                <a:cubicBezTo>
                  <a:pt x="115605" y="102716"/>
                  <a:pt x="125606" y="94077"/>
                  <a:pt x="130016" y="82428"/>
                </a:cubicBezTo>
                <a:close/>
                <a:moveTo>
                  <a:pt x="345472" y="332745"/>
                </a:moveTo>
                <a:lnTo>
                  <a:pt x="354997" y="343984"/>
                </a:lnTo>
                <a:cubicBezTo>
                  <a:pt x="359426" y="339060"/>
                  <a:pt x="363464" y="333811"/>
                  <a:pt x="367093" y="328268"/>
                </a:cubicBezTo>
                <a:cubicBezTo>
                  <a:pt x="367855" y="326839"/>
                  <a:pt x="364045" y="322934"/>
                  <a:pt x="362141" y="319695"/>
                </a:cubicBezTo>
                <a:cubicBezTo>
                  <a:pt x="358521" y="322077"/>
                  <a:pt x="355949" y="323505"/>
                  <a:pt x="353663" y="325220"/>
                </a:cubicBezTo>
                <a:cubicBezTo>
                  <a:pt x="351377" y="326934"/>
                  <a:pt x="349282" y="329601"/>
                  <a:pt x="345472" y="333126"/>
                </a:cubicBezTo>
                <a:close/>
                <a:moveTo>
                  <a:pt x="190785" y="72331"/>
                </a:moveTo>
                <a:cubicBezTo>
                  <a:pt x="175355" y="68521"/>
                  <a:pt x="166116" y="76046"/>
                  <a:pt x="165735" y="91857"/>
                </a:cubicBezTo>
                <a:close/>
                <a:moveTo>
                  <a:pt x="327279" y="348556"/>
                </a:moveTo>
                <a:cubicBezTo>
                  <a:pt x="322040" y="352652"/>
                  <a:pt x="312896" y="354462"/>
                  <a:pt x="317754" y="364939"/>
                </a:cubicBezTo>
                <a:cubicBezTo>
                  <a:pt x="320745" y="367063"/>
                  <a:pt x="324583" y="367597"/>
                  <a:pt x="328041" y="366368"/>
                </a:cubicBezTo>
                <a:cubicBezTo>
                  <a:pt x="335947" y="361605"/>
                  <a:pt x="336804" y="355319"/>
                  <a:pt x="327279" y="348651"/>
                </a:cubicBezTo>
                <a:close/>
                <a:moveTo>
                  <a:pt x="351758" y="299502"/>
                </a:moveTo>
                <a:cubicBezTo>
                  <a:pt x="329375" y="305884"/>
                  <a:pt x="328326" y="307218"/>
                  <a:pt x="336137" y="319219"/>
                </a:cubicBezTo>
                <a:cubicBezTo>
                  <a:pt x="340423" y="312933"/>
                  <a:pt x="352806" y="313790"/>
                  <a:pt x="351758" y="299597"/>
                </a:cubicBezTo>
                <a:close/>
                <a:moveTo>
                  <a:pt x="149923" y="67854"/>
                </a:moveTo>
                <a:lnTo>
                  <a:pt x="153352" y="71760"/>
                </a:lnTo>
                <a:lnTo>
                  <a:pt x="175450" y="54615"/>
                </a:lnTo>
                <a:cubicBezTo>
                  <a:pt x="162210" y="52329"/>
                  <a:pt x="156210" y="60044"/>
                  <a:pt x="149923" y="678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37"/>
          <p:cNvSpPr/>
          <p:nvPr/>
        </p:nvSpPr>
        <p:spPr>
          <a:xfrm>
            <a:off x="7900703" y="4257226"/>
            <a:ext cx="294962" cy="331251"/>
          </a:xfrm>
          <a:custGeom>
            <a:avLst/>
            <a:gdLst/>
            <a:ahLst/>
            <a:cxnLst/>
            <a:rect l="l" t="t" r="r" b="b"/>
            <a:pathLst>
              <a:path w="327736" h="368057" extrusionOk="0">
                <a:moveTo>
                  <a:pt x="287705" y="28206"/>
                </a:moveTo>
                <a:lnTo>
                  <a:pt x="311518" y="28206"/>
                </a:lnTo>
                <a:cubicBezTo>
                  <a:pt x="322186" y="28206"/>
                  <a:pt x="328186" y="32968"/>
                  <a:pt x="327710" y="44493"/>
                </a:cubicBezTo>
                <a:cubicBezTo>
                  <a:pt x="326377" y="76212"/>
                  <a:pt x="325805" y="108120"/>
                  <a:pt x="323805" y="139743"/>
                </a:cubicBezTo>
                <a:cubicBezTo>
                  <a:pt x="321138" y="180987"/>
                  <a:pt x="295230" y="207276"/>
                  <a:pt x="262083" y="225945"/>
                </a:cubicBezTo>
                <a:cubicBezTo>
                  <a:pt x="244747" y="234203"/>
                  <a:pt x="226583" y="240594"/>
                  <a:pt x="207886" y="244995"/>
                </a:cubicBezTo>
                <a:cubicBezTo>
                  <a:pt x="199751" y="246242"/>
                  <a:pt x="193084" y="252129"/>
                  <a:pt x="190836" y="260044"/>
                </a:cubicBezTo>
                <a:cubicBezTo>
                  <a:pt x="185693" y="279094"/>
                  <a:pt x="180359" y="298144"/>
                  <a:pt x="174739" y="318909"/>
                </a:cubicBezTo>
                <a:cubicBezTo>
                  <a:pt x="190645" y="323576"/>
                  <a:pt x="202647" y="330053"/>
                  <a:pt x="203314" y="345960"/>
                </a:cubicBezTo>
                <a:lnTo>
                  <a:pt x="231317" y="355485"/>
                </a:lnTo>
                <a:cubicBezTo>
                  <a:pt x="231317" y="366820"/>
                  <a:pt x="225031" y="367962"/>
                  <a:pt x="218935" y="368058"/>
                </a:cubicBezTo>
                <a:cubicBezTo>
                  <a:pt x="178168" y="368058"/>
                  <a:pt x="137496" y="368058"/>
                  <a:pt x="96729" y="368058"/>
                </a:cubicBezTo>
                <a:cubicBezTo>
                  <a:pt x="92824" y="368058"/>
                  <a:pt x="89014" y="363390"/>
                  <a:pt x="85109" y="360914"/>
                </a:cubicBezTo>
                <a:cubicBezTo>
                  <a:pt x="88633" y="357771"/>
                  <a:pt x="91776" y="352437"/>
                  <a:pt x="95586" y="351865"/>
                </a:cubicBezTo>
                <a:cubicBezTo>
                  <a:pt x="104168" y="350608"/>
                  <a:pt x="111426" y="344874"/>
                  <a:pt x="114636" y="336816"/>
                </a:cubicBezTo>
                <a:cubicBezTo>
                  <a:pt x="118256" y="329958"/>
                  <a:pt x="129114" y="327291"/>
                  <a:pt x="139401" y="320623"/>
                </a:cubicBezTo>
                <a:cubicBezTo>
                  <a:pt x="140477" y="301230"/>
                  <a:pt x="137725" y="281809"/>
                  <a:pt x="131305" y="263473"/>
                </a:cubicBezTo>
                <a:cubicBezTo>
                  <a:pt x="128704" y="257663"/>
                  <a:pt x="124466" y="252729"/>
                  <a:pt x="119112" y="249281"/>
                </a:cubicBezTo>
                <a:cubicBezTo>
                  <a:pt x="113017" y="245119"/>
                  <a:pt x="106654" y="241366"/>
                  <a:pt x="100062" y="238041"/>
                </a:cubicBezTo>
                <a:cubicBezTo>
                  <a:pt x="91480" y="239785"/>
                  <a:pt x="82698" y="240356"/>
                  <a:pt x="73964" y="239756"/>
                </a:cubicBezTo>
                <a:cubicBezTo>
                  <a:pt x="44341" y="232993"/>
                  <a:pt x="22434" y="216420"/>
                  <a:pt x="16814" y="184892"/>
                </a:cubicBezTo>
                <a:cubicBezTo>
                  <a:pt x="10337" y="147745"/>
                  <a:pt x="5194" y="110311"/>
                  <a:pt x="527" y="72878"/>
                </a:cubicBezTo>
                <a:cubicBezTo>
                  <a:pt x="-1474" y="56876"/>
                  <a:pt x="1765" y="53828"/>
                  <a:pt x="18243" y="51256"/>
                </a:cubicBezTo>
                <a:cubicBezTo>
                  <a:pt x="27006" y="49637"/>
                  <a:pt x="35864" y="48589"/>
                  <a:pt x="44628" y="46874"/>
                </a:cubicBezTo>
                <a:cubicBezTo>
                  <a:pt x="48056" y="46208"/>
                  <a:pt x="53295" y="45351"/>
                  <a:pt x="54153" y="43065"/>
                </a:cubicBezTo>
                <a:cubicBezTo>
                  <a:pt x="62439" y="24015"/>
                  <a:pt x="79870" y="25443"/>
                  <a:pt x="95681" y="23348"/>
                </a:cubicBezTo>
                <a:cubicBezTo>
                  <a:pt x="144735" y="16871"/>
                  <a:pt x="193884" y="10775"/>
                  <a:pt x="243033" y="4298"/>
                </a:cubicBezTo>
                <a:cubicBezTo>
                  <a:pt x="251129" y="3250"/>
                  <a:pt x="259035" y="1059"/>
                  <a:pt x="267131" y="297"/>
                </a:cubicBezTo>
                <a:cubicBezTo>
                  <a:pt x="282562" y="-1131"/>
                  <a:pt x="285705" y="2203"/>
                  <a:pt x="286181" y="18776"/>
                </a:cubicBezTo>
                <a:cubicBezTo>
                  <a:pt x="286944" y="21062"/>
                  <a:pt x="287229" y="23157"/>
                  <a:pt x="287705" y="28206"/>
                </a:cubicBezTo>
                <a:close/>
                <a:moveTo>
                  <a:pt x="231317" y="217467"/>
                </a:moveTo>
                <a:cubicBezTo>
                  <a:pt x="267227" y="206323"/>
                  <a:pt x="289610" y="185845"/>
                  <a:pt x="299040" y="154888"/>
                </a:cubicBezTo>
                <a:cubicBezTo>
                  <a:pt x="309613" y="120312"/>
                  <a:pt x="308565" y="83832"/>
                  <a:pt x="308565" y="46874"/>
                </a:cubicBezTo>
                <a:lnTo>
                  <a:pt x="277895" y="46874"/>
                </a:lnTo>
                <a:cubicBezTo>
                  <a:pt x="276275" y="54018"/>
                  <a:pt x="274370" y="60305"/>
                  <a:pt x="273322" y="66782"/>
                </a:cubicBezTo>
                <a:cubicBezTo>
                  <a:pt x="269131" y="92976"/>
                  <a:pt x="264845" y="119169"/>
                  <a:pt x="261226" y="145363"/>
                </a:cubicBezTo>
                <a:cubicBezTo>
                  <a:pt x="258645" y="165204"/>
                  <a:pt x="251853" y="184263"/>
                  <a:pt x="241318" y="201275"/>
                </a:cubicBezTo>
                <a:cubicBezTo>
                  <a:pt x="238556" y="205275"/>
                  <a:pt x="236175" y="209466"/>
                  <a:pt x="231317" y="217467"/>
                </a:cubicBezTo>
                <a:close/>
                <a:moveTo>
                  <a:pt x="19577" y="69925"/>
                </a:moveTo>
                <a:cubicBezTo>
                  <a:pt x="21005" y="112530"/>
                  <a:pt x="28911" y="154669"/>
                  <a:pt x="43008" y="194893"/>
                </a:cubicBezTo>
                <a:cubicBezTo>
                  <a:pt x="48361" y="210905"/>
                  <a:pt x="64391" y="220811"/>
                  <a:pt x="81108" y="218420"/>
                </a:cubicBezTo>
                <a:cubicBezTo>
                  <a:pt x="75202" y="193750"/>
                  <a:pt x="67963" y="169080"/>
                  <a:pt x="63487" y="143839"/>
                </a:cubicBezTo>
                <a:cubicBezTo>
                  <a:pt x="59010" y="118598"/>
                  <a:pt x="57010" y="91547"/>
                  <a:pt x="53962" y="641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37"/>
          <p:cNvSpPr/>
          <p:nvPr/>
        </p:nvSpPr>
        <p:spPr>
          <a:xfrm>
            <a:off x="4703547" y="2805384"/>
            <a:ext cx="369046" cy="326697"/>
          </a:xfrm>
          <a:custGeom>
            <a:avLst/>
            <a:gdLst/>
            <a:ahLst/>
            <a:cxnLst/>
            <a:rect l="l" t="t" r="r" b="b"/>
            <a:pathLst>
              <a:path w="410051" h="362997" extrusionOk="0">
                <a:moveTo>
                  <a:pt x="187166" y="0"/>
                </a:moveTo>
                <a:cubicBezTo>
                  <a:pt x="196824" y="8372"/>
                  <a:pt x="203673" y="19517"/>
                  <a:pt x="206788" y="31909"/>
                </a:cubicBezTo>
                <a:cubicBezTo>
                  <a:pt x="214884" y="59531"/>
                  <a:pt x="224028" y="86868"/>
                  <a:pt x="232886" y="114586"/>
                </a:cubicBezTo>
                <a:cubicBezTo>
                  <a:pt x="240125" y="115157"/>
                  <a:pt x="245935" y="115824"/>
                  <a:pt x="251936" y="116109"/>
                </a:cubicBezTo>
                <a:lnTo>
                  <a:pt x="393954" y="122967"/>
                </a:lnTo>
                <a:cubicBezTo>
                  <a:pt x="400336" y="122967"/>
                  <a:pt x="409480" y="121253"/>
                  <a:pt x="410051" y="130016"/>
                </a:cubicBezTo>
                <a:cubicBezTo>
                  <a:pt x="410051" y="134493"/>
                  <a:pt x="403955" y="141160"/>
                  <a:pt x="399002" y="143923"/>
                </a:cubicBezTo>
                <a:cubicBezTo>
                  <a:pt x="356330" y="167449"/>
                  <a:pt x="313277" y="190405"/>
                  <a:pt x="269558" y="214026"/>
                </a:cubicBezTo>
                <a:cubicBezTo>
                  <a:pt x="270805" y="220208"/>
                  <a:pt x="272396" y="226314"/>
                  <a:pt x="274320" y="232315"/>
                </a:cubicBezTo>
                <a:cubicBezTo>
                  <a:pt x="287017" y="266986"/>
                  <a:pt x="300037" y="301590"/>
                  <a:pt x="313373" y="336137"/>
                </a:cubicBezTo>
                <a:cubicBezTo>
                  <a:pt x="317373" y="346615"/>
                  <a:pt x="319850" y="356140"/>
                  <a:pt x="305372" y="362998"/>
                </a:cubicBezTo>
                <a:cubicBezTo>
                  <a:pt x="259556" y="337090"/>
                  <a:pt x="220980" y="300038"/>
                  <a:pt x="176403" y="267748"/>
                </a:cubicBezTo>
                <a:cubicBezTo>
                  <a:pt x="159067" y="277273"/>
                  <a:pt x="140970" y="287369"/>
                  <a:pt x="123349" y="298037"/>
                </a:cubicBezTo>
                <a:cubicBezTo>
                  <a:pt x="102013" y="311086"/>
                  <a:pt x="81343" y="325279"/>
                  <a:pt x="59912" y="338233"/>
                </a:cubicBezTo>
                <a:cubicBezTo>
                  <a:pt x="55636" y="340195"/>
                  <a:pt x="50778" y="340500"/>
                  <a:pt x="46292" y="339090"/>
                </a:cubicBezTo>
                <a:cubicBezTo>
                  <a:pt x="44767" y="338614"/>
                  <a:pt x="43625" y="330994"/>
                  <a:pt x="45053" y="327850"/>
                </a:cubicBezTo>
                <a:cubicBezTo>
                  <a:pt x="57531" y="299275"/>
                  <a:pt x="70675" y="271272"/>
                  <a:pt x="83725" y="243078"/>
                </a:cubicBezTo>
                <a:cubicBezTo>
                  <a:pt x="89535" y="230314"/>
                  <a:pt x="95631" y="217741"/>
                  <a:pt x="102775" y="203359"/>
                </a:cubicBezTo>
                <a:cubicBezTo>
                  <a:pt x="68961" y="174784"/>
                  <a:pt x="39814" y="142113"/>
                  <a:pt x="0" y="121634"/>
                </a:cubicBezTo>
                <a:lnTo>
                  <a:pt x="1333" y="115348"/>
                </a:lnTo>
                <a:cubicBezTo>
                  <a:pt x="8611" y="113462"/>
                  <a:pt x="16031" y="112223"/>
                  <a:pt x="23527" y="111633"/>
                </a:cubicBezTo>
                <a:cubicBezTo>
                  <a:pt x="52102" y="111633"/>
                  <a:pt x="81343" y="112395"/>
                  <a:pt x="110204" y="112776"/>
                </a:cubicBezTo>
                <a:lnTo>
                  <a:pt x="138779" y="1127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37"/>
          <p:cNvSpPr/>
          <p:nvPr/>
        </p:nvSpPr>
        <p:spPr>
          <a:xfrm>
            <a:off x="7481278" y="3716919"/>
            <a:ext cx="299507" cy="377102"/>
          </a:xfrm>
          <a:custGeom>
            <a:avLst/>
            <a:gdLst/>
            <a:ahLst/>
            <a:cxnLst/>
            <a:rect l="l" t="t" r="r" b="b"/>
            <a:pathLst>
              <a:path w="332785" h="419002" extrusionOk="0">
                <a:moveTo>
                  <a:pt x="158704" y="149923"/>
                </a:moveTo>
                <a:cubicBezTo>
                  <a:pt x="143179" y="149923"/>
                  <a:pt x="130129" y="150686"/>
                  <a:pt x="120604" y="160591"/>
                </a:cubicBezTo>
                <a:cubicBezTo>
                  <a:pt x="111079" y="170497"/>
                  <a:pt x="105365" y="169354"/>
                  <a:pt x="96125" y="161734"/>
                </a:cubicBezTo>
                <a:cubicBezTo>
                  <a:pt x="84152" y="149762"/>
                  <a:pt x="65731" y="147123"/>
                  <a:pt x="50881" y="155257"/>
                </a:cubicBezTo>
                <a:cubicBezTo>
                  <a:pt x="44109" y="159658"/>
                  <a:pt x="38070" y="165087"/>
                  <a:pt x="32974" y="171355"/>
                </a:cubicBezTo>
                <a:cubicBezTo>
                  <a:pt x="28974" y="175641"/>
                  <a:pt x="27069" y="182118"/>
                  <a:pt x="22592" y="185547"/>
                </a:cubicBezTo>
                <a:cubicBezTo>
                  <a:pt x="18211" y="188966"/>
                  <a:pt x="12686" y="190567"/>
                  <a:pt x="7162" y="190024"/>
                </a:cubicBezTo>
                <a:cubicBezTo>
                  <a:pt x="2961" y="187519"/>
                  <a:pt x="284" y="183089"/>
                  <a:pt x="18" y="178213"/>
                </a:cubicBezTo>
                <a:cubicBezTo>
                  <a:pt x="-220" y="162801"/>
                  <a:pt x="1894" y="147447"/>
                  <a:pt x="6304" y="132683"/>
                </a:cubicBezTo>
                <a:cubicBezTo>
                  <a:pt x="32689" y="67056"/>
                  <a:pt x="79837" y="25146"/>
                  <a:pt x="150513" y="11144"/>
                </a:cubicBezTo>
                <a:cubicBezTo>
                  <a:pt x="159333" y="8420"/>
                  <a:pt x="167801" y="4677"/>
                  <a:pt x="175754" y="0"/>
                </a:cubicBezTo>
                <a:cubicBezTo>
                  <a:pt x="185450" y="2629"/>
                  <a:pt x="194995" y="5801"/>
                  <a:pt x="204329" y="9525"/>
                </a:cubicBezTo>
                <a:cubicBezTo>
                  <a:pt x="218750" y="15059"/>
                  <a:pt x="232485" y="22222"/>
                  <a:pt x="245287" y="30861"/>
                </a:cubicBezTo>
                <a:cubicBezTo>
                  <a:pt x="274623" y="53435"/>
                  <a:pt x="304151" y="76390"/>
                  <a:pt x="317867" y="112871"/>
                </a:cubicBezTo>
                <a:cubicBezTo>
                  <a:pt x="323011" y="126587"/>
                  <a:pt x="327392" y="140494"/>
                  <a:pt x="331488" y="154591"/>
                </a:cubicBezTo>
                <a:cubicBezTo>
                  <a:pt x="333488" y="161639"/>
                  <a:pt x="334345" y="169545"/>
                  <a:pt x="325106" y="173641"/>
                </a:cubicBezTo>
                <a:cubicBezTo>
                  <a:pt x="317581" y="176879"/>
                  <a:pt x="313105" y="173069"/>
                  <a:pt x="308056" y="167735"/>
                </a:cubicBezTo>
                <a:cubicBezTo>
                  <a:pt x="287387" y="145923"/>
                  <a:pt x="261384" y="146971"/>
                  <a:pt x="241381" y="169736"/>
                </a:cubicBezTo>
                <a:cubicBezTo>
                  <a:pt x="229761" y="182785"/>
                  <a:pt x="227761" y="182880"/>
                  <a:pt x="215568" y="170593"/>
                </a:cubicBezTo>
                <a:cubicBezTo>
                  <a:pt x="207282" y="162306"/>
                  <a:pt x="199662" y="153162"/>
                  <a:pt x="185470" y="151543"/>
                </a:cubicBezTo>
                <a:cubicBezTo>
                  <a:pt x="184784" y="157486"/>
                  <a:pt x="184403" y="163468"/>
                  <a:pt x="184327" y="169450"/>
                </a:cubicBezTo>
                <a:cubicBezTo>
                  <a:pt x="185660" y="206473"/>
                  <a:pt x="187156" y="243487"/>
                  <a:pt x="188803" y="280511"/>
                </a:cubicBezTo>
                <a:cubicBezTo>
                  <a:pt x="188813" y="284883"/>
                  <a:pt x="189861" y="289188"/>
                  <a:pt x="191851" y="293084"/>
                </a:cubicBezTo>
                <a:cubicBezTo>
                  <a:pt x="211759" y="325374"/>
                  <a:pt x="203281" y="358045"/>
                  <a:pt x="190327" y="388811"/>
                </a:cubicBezTo>
                <a:cubicBezTo>
                  <a:pt x="177374" y="419576"/>
                  <a:pt x="129272" y="427958"/>
                  <a:pt x="103555" y="408718"/>
                </a:cubicBezTo>
                <a:cubicBezTo>
                  <a:pt x="77837" y="389477"/>
                  <a:pt x="65455" y="345186"/>
                  <a:pt x="76504" y="314706"/>
                </a:cubicBezTo>
                <a:cubicBezTo>
                  <a:pt x="78932" y="304972"/>
                  <a:pt x="88029" y="298418"/>
                  <a:pt x="98030" y="299180"/>
                </a:cubicBezTo>
                <a:cubicBezTo>
                  <a:pt x="108088" y="299161"/>
                  <a:pt x="116423" y="306953"/>
                  <a:pt x="117080" y="316992"/>
                </a:cubicBezTo>
                <a:cubicBezTo>
                  <a:pt x="118890" y="330232"/>
                  <a:pt x="119938" y="343567"/>
                  <a:pt x="121462" y="356806"/>
                </a:cubicBezTo>
                <a:cubicBezTo>
                  <a:pt x="122128" y="363093"/>
                  <a:pt x="124033" y="369761"/>
                  <a:pt x="131558" y="368237"/>
                </a:cubicBezTo>
                <a:cubicBezTo>
                  <a:pt x="134892" y="367570"/>
                  <a:pt x="138892" y="361188"/>
                  <a:pt x="139464" y="356997"/>
                </a:cubicBezTo>
                <a:cubicBezTo>
                  <a:pt x="141464" y="343090"/>
                  <a:pt x="141845" y="328993"/>
                  <a:pt x="142988" y="314992"/>
                </a:cubicBezTo>
                <a:cubicBezTo>
                  <a:pt x="143750" y="306133"/>
                  <a:pt x="143941" y="297371"/>
                  <a:pt x="153656" y="292132"/>
                </a:cubicBezTo>
                <a:cubicBezTo>
                  <a:pt x="156933" y="289436"/>
                  <a:pt x="158847" y="285426"/>
                  <a:pt x="158895" y="281178"/>
                </a:cubicBezTo>
                <a:cubicBezTo>
                  <a:pt x="158704" y="237458"/>
                  <a:pt x="158704" y="194024"/>
                  <a:pt x="158704" y="1499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0" name="Google Shape;750;p37"/>
          <p:cNvGrpSpPr/>
          <p:nvPr/>
        </p:nvGrpSpPr>
        <p:grpSpPr>
          <a:xfrm>
            <a:off x="6549291" y="916634"/>
            <a:ext cx="407596" cy="338335"/>
            <a:chOff x="4078421" y="461400"/>
            <a:chExt cx="452885" cy="375970"/>
          </a:xfrm>
        </p:grpSpPr>
        <p:sp>
          <p:nvSpPr>
            <p:cNvPr id="751" name="Google Shape;751;p37"/>
            <p:cNvSpPr/>
            <p:nvPr/>
          </p:nvSpPr>
          <p:spPr>
            <a:xfrm>
              <a:off x="4078421" y="461400"/>
              <a:ext cx="326187" cy="350254"/>
            </a:xfrm>
            <a:custGeom>
              <a:avLst/>
              <a:gdLst/>
              <a:ahLst/>
              <a:cxnLst/>
              <a:rect l="l" t="t" r="r" b="b"/>
              <a:pathLst>
                <a:path w="326187" h="350254" extrusionOk="0">
                  <a:moveTo>
                    <a:pt x="173332" y="99132"/>
                  </a:moveTo>
                  <a:cubicBezTo>
                    <a:pt x="176381" y="133708"/>
                    <a:pt x="179238" y="166760"/>
                    <a:pt x="182381" y="199812"/>
                  </a:cubicBezTo>
                  <a:cubicBezTo>
                    <a:pt x="183239" y="208670"/>
                    <a:pt x="185334" y="217338"/>
                    <a:pt x="186572" y="226101"/>
                  </a:cubicBezTo>
                  <a:cubicBezTo>
                    <a:pt x="189811" y="249723"/>
                    <a:pt x="187811" y="252485"/>
                    <a:pt x="165141" y="262772"/>
                  </a:cubicBezTo>
                  <a:cubicBezTo>
                    <a:pt x="159302" y="265658"/>
                    <a:pt x="154140" y="269744"/>
                    <a:pt x="149996" y="274773"/>
                  </a:cubicBezTo>
                  <a:cubicBezTo>
                    <a:pt x="130946" y="296490"/>
                    <a:pt x="112754" y="318684"/>
                    <a:pt x="94085" y="340591"/>
                  </a:cubicBezTo>
                  <a:cubicBezTo>
                    <a:pt x="91227" y="343925"/>
                    <a:pt x="88084" y="348211"/>
                    <a:pt x="84560" y="349164"/>
                  </a:cubicBezTo>
                  <a:cubicBezTo>
                    <a:pt x="79149" y="350792"/>
                    <a:pt x="73358" y="350592"/>
                    <a:pt x="68081" y="348592"/>
                  </a:cubicBezTo>
                  <a:cubicBezTo>
                    <a:pt x="61414" y="345544"/>
                    <a:pt x="63224" y="339067"/>
                    <a:pt x="65605" y="333162"/>
                  </a:cubicBezTo>
                  <a:cubicBezTo>
                    <a:pt x="72463" y="316017"/>
                    <a:pt x="78654" y="298776"/>
                    <a:pt x="86655" y="277536"/>
                  </a:cubicBezTo>
                  <a:cubicBezTo>
                    <a:pt x="73320" y="279917"/>
                    <a:pt x="63509" y="281727"/>
                    <a:pt x="53699" y="283346"/>
                  </a:cubicBezTo>
                  <a:cubicBezTo>
                    <a:pt x="46498" y="284946"/>
                    <a:pt x="39163" y="285899"/>
                    <a:pt x="31791" y="286203"/>
                  </a:cubicBezTo>
                  <a:cubicBezTo>
                    <a:pt x="23742" y="287146"/>
                    <a:pt x="16456" y="281384"/>
                    <a:pt x="15522" y="273335"/>
                  </a:cubicBezTo>
                  <a:cubicBezTo>
                    <a:pt x="15360" y="272011"/>
                    <a:pt x="15389" y="270668"/>
                    <a:pt x="15599" y="269344"/>
                  </a:cubicBezTo>
                  <a:cubicBezTo>
                    <a:pt x="17313" y="192096"/>
                    <a:pt x="8169" y="115706"/>
                    <a:pt x="359" y="39125"/>
                  </a:cubicBezTo>
                  <a:cubicBezTo>
                    <a:pt x="-1356" y="23028"/>
                    <a:pt x="2835" y="19408"/>
                    <a:pt x="18170" y="18646"/>
                  </a:cubicBezTo>
                  <a:cubicBezTo>
                    <a:pt x="70558" y="15979"/>
                    <a:pt x="122945" y="13217"/>
                    <a:pt x="175333" y="9788"/>
                  </a:cubicBezTo>
                  <a:cubicBezTo>
                    <a:pt x="213433" y="7311"/>
                    <a:pt x="250580" y="3501"/>
                    <a:pt x="288204" y="263"/>
                  </a:cubicBezTo>
                  <a:cubicBezTo>
                    <a:pt x="299053" y="-1508"/>
                    <a:pt x="309283" y="5853"/>
                    <a:pt x="311055" y="16704"/>
                  </a:cubicBezTo>
                  <a:cubicBezTo>
                    <a:pt x="311064" y="16716"/>
                    <a:pt x="311064" y="16729"/>
                    <a:pt x="311064" y="16741"/>
                  </a:cubicBezTo>
                  <a:cubicBezTo>
                    <a:pt x="316112" y="33696"/>
                    <a:pt x="320589" y="50745"/>
                    <a:pt x="325447" y="67986"/>
                  </a:cubicBezTo>
                  <a:cubicBezTo>
                    <a:pt x="329066" y="82273"/>
                    <a:pt x="319065" y="92941"/>
                    <a:pt x="303063" y="92465"/>
                  </a:cubicBezTo>
                  <a:cubicBezTo>
                    <a:pt x="259705" y="90313"/>
                    <a:pt x="216243" y="92547"/>
                    <a:pt x="173332" y="99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37"/>
            <p:cNvSpPr/>
            <p:nvPr/>
          </p:nvSpPr>
          <p:spPr>
            <a:xfrm>
              <a:off x="4266897" y="562532"/>
              <a:ext cx="264409" cy="274838"/>
            </a:xfrm>
            <a:custGeom>
              <a:avLst/>
              <a:gdLst/>
              <a:ahLst/>
              <a:cxnLst/>
              <a:rect l="l" t="t" r="r" b="b"/>
              <a:pathLst>
                <a:path w="264409" h="274838" extrusionOk="0">
                  <a:moveTo>
                    <a:pt x="154592" y="200977"/>
                  </a:moveTo>
                  <a:cubicBezTo>
                    <a:pt x="158783" y="217456"/>
                    <a:pt x="162403" y="231743"/>
                    <a:pt x="166118" y="246031"/>
                  </a:cubicBezTo>
                  <a:cubicBezTo>
                    <a:pt x="167947" y="250831"/>
                    <a:pt x="169071" y="255861"/>
                    <a:pt x="169451" y="260985"/>
                  </a:cubicBezTo>
                  <a:cubicBezTo>
                    <a:pt x="169547" y="265881"/>
                    <a:pt x="167613" y="270605"/>
                    <a:pt x="164117" y="274034"/>
                  </a:cubicBezTo>
                  <a:cubicBezTo>
                    <a:pt x="159403" y="275520"/>
                    <a:pt x="154278" y="274930"/>
                    <a:pt x="150021" y="272415"/>
                  </a:cubicBezTo>
                  <a:cubicBezTo>
                    <a:pt x="145163" y="269024"/>
                    <a:pt x="140886" y="264871"/>
                    <a:pt x="137352" y="260128"/>
                  </a:cubicBezTo>
                  <a:cubicBezTo>
                    <a:pt x="120874" y="241078"/>
                    <a:pt x="104491" y="222028"/>
                    <a:pt x="87251" y="202311"/>
                  </a:cubicBezTo>
                  <a:cubicBezTo>
                    <a:pt x="69058" y="204883"/>
                    <a:pt x="50198" y="208407"/>
                    <a:pt x="31244" y="210217"/>
                  </a:cubicBezTo>
                  <a:cubicBezTo>
                    <a:pt x="12289" y="212027"/>
                    <a:pt x="6002" y="207740"/>
                    <a:pt x="8098" y="188404"/>
                  </a:cubicBezTo>
                  <a:cubicBezTo>
                    <a:pt x="11365" y="144113"/>
                    <a:pt x="9222" y="99593"/>
                    <a:pt x="1716" y="55817"/>
                  </a:cubicBezTo>
                  <a:cubicBezTo>
                    <a:pt x="535" y="46339"/>
                    <a:pt x="-37" y="36795"/>
                    <a:pt x="2" y="27242"/>
                  </a:cubicBezTo>
                  <a:cubicBezTo>
                    <a:pt x="2" y="8858"/>
                    <a:pt x="4002" y="4953"/>
                    <a:pt x="21814" y="4763"/>
                  </a:cubicBezTo>
                  <a:cubicBezTo>
                    <a:pt x="65439" y="4191"/>
                    <a:pt x="109063" y="3810"/>
                    <a:pt x="152783" y="2953"/>
                  </a:cubicBezTo>
                  <a:cubicBezTo>
                    <a:pt x="179357" y="2381"/>
                    <a:pt x="206027" y="762"/>
                    <a:pt x="232697" y="0"/>
                  </a:cubicBezTo>
                  <a:cubicBezTo>
                    <a:pt x="251747" y="0"/>
                    <a:pt x="256986" y="4572"/>
                    <a:pt x="257367" y="22765"/>
                  </a:cubicBezTo>
                  <a:cubicBezTo>
                    <a:pt x="258224" y="60865"/>
                    <a:pt x="258320" y="98298"/>
                    <a:pt x="259367" y="136017"/>
                  </a:cubicBezTo>
                  <a:cubicBezTo>
                    <a:pt x="259844" y="147676"/>
                    <a:pt x="261282" y="159268"/>
                    <a:pt x="263654" y="170688"/>
                  </a:cubicBezTo>
                  <a:cubicBezTo>
                    <a:pt x="266988" y="183899"/>
                    <a:pt x="258986" y="197310"/>
                    <a:pt x="245775" y="200644"/>
                  </a:cubicBezTo>
                  <a:cubicBezTo>
                    <a:pt x="242965" y="201359"/>
                    <a:pt x="240051" y="201568"/>
                    <a:pt x="237174" y="201263"/>
                  </a:cubicBezTo>
                  <a:cubicBezTo>
                    <a:pt x="214314" y="200406"/>
                    <a:pt x="191359" y="199739"/>
                    <a:pt x="168499" y="199263"/>
                  </a:cubicBezTo>
                  <a:cubicBezTo>
                    <a:pt x="163832" y="199520"/>
                    <a:pt x="159183" y="200092"/>
                    <a:pt x="154592" y="2009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3" name="Google Shape;753;p37"/>
          <p:cNvSpPr/>
          <p:nvPr/>
        </p:nvSpPr>
        <p:spPr>
          <a:xfrm>
            <a:off x="7017950" y="4382780"/>
            <a:ext cx="411896" cy="143928"/>
          </a:xfrm>
          <a:custGeom>
            <a:avLst/>
            <a:gdLst/>
            <a:ahLst/>
            <a:cxnLst/>
            <a:rect l="l" t="t" r="r" b="b"/>
            <a:pathLst>
              <a:path w="457662" h="159920" extrusionOk="0">
                <a:moveTo>
                  <a:pt x="333673" y="150009"/>
                </a:moveTo>
                <a:cubicBezTo>
                  <a:pt x="324148" y="149056"/>
                  <a:pt x="314623" y="147913"/>
                  <a:pt x="305098" y="147342"/>
                </a:cubicBezTo>
                <a:cubicBezTo>
                  <a:pt x="286048" y="146389"/>
                  <a:pt x="270998" y="139722"/>
                  <a:pt x="263474" y="120100"/>
                </a:cubicBezTo>
                <a:cubicBezTo>
                  <a:pt x="260044" y="113585"/>
                  <a:pt x="255349" y="107822"/>
                  <a:pt x="249663" y="103146"/>
                </a:cubicBezTo>
                <a:cubicBezTo>
                  <a:pt x="244652" y="97183"/>
                  <a:pt x="235756" y="96421"/>
                  <a:pt x="229803" y="101431"/>
                </a:cubicBezTo>
                <a:cubicBezTo>
                  <a:pt x="229689" y="101526"/>
                  <a:pt x="229574" y="101622"/>
                  <a:pt x="229470" y="101717"/>
                </a:cubicBezTo>
                <a:cubicBezTo>
                  <a:pt x="219945" y="111242"/>
                  <a:pt x="205181" y="115243"/>
                  <a:pt x="200418" y="129720"/>
                </a:cubicBezTo>
                <a:cubicBezTo>
                  <a:pt x="196122" y="142817"/>
                  <a:pt x="184007" y="151761"/>
                  <a:pt x="170224" y="152009"/>
                </a:cubicBezTo>
                <a:cubicBezTo>
                  <a:pt x="142411" y="154962"/>
                  <a:pt x="114503" y="157819"/>
                  <a:pt x="86595" y="159819"/>
                </a:cubicBezTo>
                <a:cubicBezTo>
                  <a:pt x="70592" y="160962"/>
                  <a:pt x="60877" y="152295"/>
                  <a:pt x="54686" y="137531"/>
                </a:cubicBezTo>
                <a:cubicBezTo>
                  <a:pt x="47351" y="119814"/>
                  <a:pt x="38684" y="102669"/>
                  <a:pt x="29635" y="85810"/>
                </a:cubicBezTo>
                <a:cubicBezTo>
                  <a:pt x="27158" y="81334"/>
                  <a:pt x="21158" y="78857"/>
                  <a:pt x="17157" y="75142"/>
                </a:cubicBezTo>
                <a:cubicBezTo>
                  <a:pt x="12690" y="71856"/>
                  <a:pt x="8823" y="67836"/>
                  <a:pt x="5727" y="63236"/>
                </a:cubicBezTo>
                <a:cubicBezTo>
                  <a:pt x="-3798" y="44186"/>
                  <a:pt x="-2464" y="36756"/>
                  <a:pt x="17538" y="28851"/>
                </a:cubicBezTo>
                <a:cubicBezTo>
                  <a:pt x="72879" y="7134"/>
                  <a:pt x="130029" y="-3344"/>
                  <a:pt x="188988" y="9801"/>
                </a:cubicBezTo>
                <a:cubicBezTo>
                  <a:pt x="201656" y="13601"/>
                  <a:pt x="213772" y="19078"/>
                  <a:pt x="224993" y="26088"/>
                </a:cubicBezTo>
                <a:cubicBezTo>
                  <a:pt x="232994" y="30470"/>
                  <a:pt x="239375" y="32756"/>
                  <a:pt x="246328" y="24564"/>
                </a:cubicBezTo>
                <a:cubicBezTo>
                  <a:pt x="249348" y="21335"/>
                  <a:pt x="253158" y="18945"/>
                  <a:pt x="257378" y="17611"/>
                </a:cubicBezTo>
                <a:cubicBezTo>
                  <a:pt x="317100" y="-1439"/>
                  <a:pt x="377393" y="-7249"/>
                  <a:pt x="438353" y="11325"/>
                </a:cubicBezTo>
                <a:cubicBezTo>
                  <a:pt x="455688" y="16563"/>
                  <a:pt x="456355" y="17706"/>
                  <a:pt x="457403" y="33709"/>
                </a:cubicBezTo>
                <a:cubicBezTo>
                  <a:pt x="458355" y="51806"/>
                  <a:pt x="457403" y="56187"/>
                  <a:pt x="442068" y="61426"/>
                </a:cubicBezTo>
                <a:cubicBezTo>
                  <a:pt x="429018" y="65065"/>
                  <a:pt x="419093" y="75685"/>
                  <a:pt x="416350" y="88953"/>
                </a:cubicBezTo>
                <a:cubicBezTo>
                  <a:pt x="415407" y="91773"/>
                  <a:pt x="414330" y="94535"/>
                  <a:pt x="413111" y="97240"/>
                </a:cubicBezTo>
                <a:cubicBezTo>
                  <a:pt x="396919" y="140103"/>
                  <a:pt x="373011" y="152390"/>
                  <a:pt x="333673" y="1500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37"/>
          <p:cNvSpPr/>
          <p:nvPr/>
        </p:nvSpPr>
        <p:spPr>
          <a:xfrm>
            <a:off x="3935110" y="3756280"/>
            <a:ext cx="368579" cy="360929"/>
          </a:xfrm>
          <a:custGeom>
            <a:avLst/>
            <a:gdLst/>
            <a:ahLst/>
            <a:cxnLst/>
            <a:rect l="l" t="t" r="r" b="b"/>
            <a:pathLst>
              <a:path w="409532" h="401032" extrusionOk="0">
                <a:moveTo>
                  <a:pt x="78560" y="62331"/>
                </a:moveTo>
                <a:cubicBezTo>
                  <a:pt x="103706" y="47091"/>
                  <a:pt x="127518" y="28803"/>
                  <a:pt x="154283" y="17182"/>
                </a:cubicBezTo>
                <a:cubicBezTo>
                  <a:pt x="217529" y="-10059"/>
                  <a:pt x="279918" y="-4439"/>
                  <a:pt x="339449" y="30708"/>
                </a:cubicBezTo>
                <a:cubicBezTo>
                  <a:pt x="345593" y="32908"/>
                  <a:pt x="348784" y="39671"/>
                  <a:pt x="346584" y="45814"/>
                </a:cubicBezTo>
                <a:cubicBezTo>
                  <a:pt x="345926" y="47653"/>
                  <a:pt x="344812" y="49310"/>
                  <a:pt x="343355" y="50615"/>
                </a:cubicBezTo>
                <a:cubicBezTo>
                  <a:pt x="341459" y="52892"/>
                  <a:pt x="339202" y="54854"/>
                  <a:pt x="336687" y="56425"/>
                </a:cubicBezTo>
                <a:cubicBezTo>
                  <a:pt x="316589" y="69570"/>
                  <a:pt x="313256" y="89191"/>
                  <a:pt x="315351" y="111004"/>
                </a:cubicBezTo>
                <a:cubicBezTo>
                  <a:pt x="316018" y="118052"/>
                  <a:pt x="316494" y="125196"/>
                  <a:pt x="317161" y="133578"/>
                </a:cubicBezTo>
                <a:cubicBezTo>
                  <a:pt x="312722" y="133930"/>
                  <a:pt x="308264" y="133930"/>
                  <a:pt x="303826" y="133578"/>
                </a:cubicBezTo>
                <a:cubicBezTo>
                  <a:pt x="275822" y="128911"/>
                  <a:pt x="260868" y="143103"/>
                  <a:pt x="265726" y="170535"/>
                </a:cubicBezTo>
                <a:cubicBezTo>
                  <a:pt x="266964" y="178060"/>
                  <a:pt x="276394" y="186442"/>
                  <a:pt x="267821" y="192728"/>
                </a:cubicBezTo>
                <a:cubicBezTo>
                  <a:pt x="262392" y="196824"/>
                  <a:pt x="252772" y="195395"/>
                  <a:pt x="245057" y="196347"/>
                </a:cubicBezTo>
                <a:cubicBezTo>
                  <a:pt x="241351" y="196452"/>
                  <a:pt x="237665" y="196805"/>
                  <a:pt x="234008" y="197395"/>
                </a:cubicBezTo>
                <a:cubicBezTo>
                  <a:pt x="229817" y="198348"/>
                  <a:pt x="225816" y="200062"/>
                  <a:pt x="218863" y="202348"/>
                </a:cubicBezTo>
                <a:lnTo>
                  <a:pt x="299825" y="280072"/>
                </a:lnTo>
                <a:lnTo>
                  <a:pt x="399362" y="375322"/>
                </a:lnTo>
                <a:cubicBezTo>
                  <a:pt x="399914" y="375818"/>
                  <a:pt x="400428" y="376361"/>
                  <a:pt x="400886" y="376942"/>
                </a:cubicBezTo>
                <a:cubicBezTo>
                  <a:pt x="406124" y="382942"/>
                  <a:pt x="414316" y="389229"/>
                  <a:pt x="405934" y="397516"/>
                </a:cubicBezTo>
                <a:cubicBezTo>
                  <a:pt x="397552" y="405802"/>
                  <a:pt x="391265" y="397516"/>
                  <a:pt x="385455" y="392372"/>
                </a:cubicBezTo>
                <a:cubicBezTo>
                  <a:pt x="350403" y="359416"/>
                  <a:pt x="315475" y="326392"/>
                  <a:pt x="280680" y="293312"/>
                </a:cubicBezTo>
                <a:lnTo>
                  <a:pt x="205909" y="222351"/>
                </a:lnTo>
                <a:cubicBezTo>
                  <a:pt x="203366" y="220446"/>
                  <a:pt x="200699" y="218722"/>
                  <a:pt x="197908" y="217207"/>
                </a:cubicBezTo>
                <a:cubicBezTo>
                  <a:pt x="190574" y="233781"/>
                  <a:pt x="183525" y="249592"/>
                  <a:pt x="176191" y="265880"/>
                </a:cubicBezTo>
                <a:cubicBezTo>
                  <a:pt x="169142" y="264737"/>
                  <a:pt x="164189" y="263689"/>
                  <a:pt x="159236" y="263118"/>
                </a:cubicBezTo>
                <a:cubicBezTo>
                  <a:pt x="133328" y="260165"/>
                  <a:pt x="123613" y="268452"/>
                  <a:pt x="122375" y="294264"/>
                </a:cubicBezTo>
                <a:cubicBezTo>
                  <a:pt x="122375" y="303789"/>
                  <a:pt x="121422" y="313314"/>
                  <a:pt x="120755" y="322839"/>
                </a:cubicBezTo>
                <a:cubicBezTo>
                  <a:pt x="120755" y="324078"/>
                  <a:pt x="119422" y="325316"/>
                  <a:pt x="117898" y="327793"/>
                </a:cubicBezTo>
                <a:cubicBezTo>
                  <a:pt x="114755" y="328412"/>
                  <a:pt x="111516" y="328412"/>
                  <a:pt x="108373" y="327793"/>
                </a:cubicBezTo>
                <a:cubicBezTo>
                  <a:pt x="86275" y="318268"/>
                  <a:pt x="70273" y="322173"/>
                  <a:pt x="55509" y="342271"/>
                </a:cubicBezTo>
                <a:cubicBezTo>
                  <a:pt x="52461" y="346462"/>
                  <a:pt x="50651" y="351796"/>
                  <a:pt x="47603" y="355605"/>
                </a:cubicBezTo>
                <a:cubicBezTo>
                  <a:pt x="40460" y="365130"/>
                  <a:pt x="32554" y="365702"/>
                  <a:pt x="27315" y="354558"/>
                </a:cubicBezTo>
                <a:cubicBezTo>
                  <a:pt x="19295" y="337984"/>
                  <a:pt x="12913" y="320658"/>
                  <a:pt x="8265" y="302837"/>
                </a:cubicBezTo>
                <a:cubicBezTo>
                  <a:pt x="-5756" y="252288"/>
                  <a:pt x="-1850" y="198443"/>
                  <a:pt x="19314" y="150437"/>
                </a:cubicBezTo>
                <a:cubicBezTo>
                  <a:pt x="26648" y="134245"/>
                  <a:pt x="35602" y="118909"/>
                  <a:pt x="43603" y="102812"/>
                </a:cubicBezTo>
                <a:cubicBezTo>
                  <a:pt x="48746" y="92620"/>
                  <a:pt x="58557" y="84238"/>
                  <a:pt x="55033" y="70522"/>
                </a:cubicBezTo>
                <a:cubicBezTo>
                  <a:pt x="54557" y="68522"/>
                  <a:pt x="61415" y="62997"/>
                  <a:pt x="65415" y="62140"/>
                </a:cubicBezTo>
                <a:cubicBezTo>
                  <a:pt x="70435" y="62198"/>
                  <a:pt x="75407" y="63169"/>
                  <a:pt x="80084" y="64998"/>
                </a:cubicBezTo>
                <a:close/>
                <a:moveTo>
                  <a:pt x="69035" y="107479"/>
                </a:moveTo>
                <a:cubicBezTo>
                  <a:pt x="20648" y="161105"/>
                  <a:pt x="8170" y="270738"/>
                  <a:pt x="40460" y="320935"/>
                </a:cubicBezTo>
                <a:lnTo>
                  <a:pt x="93990" y="295693"/>
                </a:lnTo>
                <a:cubicBezTo>
                  <a:pt x="78560" y="236067"/>
                  <a:pt x="62177" y="175393"/>
                  <a:pt x="69035" y="107479"/>
                </a:cubicBezTo>
                <a:close/>
                <a:moveTo>
                  <a:pt x="312494" y="42900"/>
                </a:moveTo>
                <a:cubicBezTo>
                  <a:pt x="246771" y="8229"/>
                  <a:pt x="184668" y="19087"/>
                  <a:pt x="124565" y="57092"/>
                </a:cubicBezTo>
                <a:cubicBezTo>
                  <a:pt x="120641" y="60397"/>
                  <a:pt x="117069" y="64102"/>
                  <a:pt x="113897" y="68141"/>
                </a:cubicBezTo>
                <a:cubicBezTo>
                  <a:pt x="188669" y="68141"/>
                  <a:pt x="204480" y="70522"/>
                  <a:pt x="287919" y="95954"/>
                </a:cubicBezTo>
                <a:close/>
                <a:moveTo>
                  <a:pt x="167142" y="228733"/>
                </a:moveTo>
                <a:cubicBezTo>
                  <a:pt x="180191" y="197871"/>
                  <a:pt x="202766" y="183013"/>
                  <a:pt x="233817" y="173773"/>
                </a:cubicBezTo>
                <a:cubicBezTo>
                  <a:pt x="209109" y="147456"/>
                  <a:pt x="178715" y="127120"/>
                  <a:pt x="144949" y="114337"/>
                </a:cubicBezTo>
                <a:cubicBezTo>
                  <a:pt x="131328" y="108527"/>
                  <a:pt x="116850" y="101669"/>
                  <a:pt x="99515" y="109765"/>
                </a:cubicBezTo>
                <a:cubicBezTo>
                  <a:pt x="118565" y="151389"/>
                  <a:pt x="133614" y="193776"/>
                  <a:pt x="167142" y="2287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37"/>
          <p:cNvSpPr/>
          <p:nvPr/>
        </p:nvSpPr>
        <p:spPr>
          <a:xfrm>
            <a:off x="4794694" y="4341959"/>
            <a:ext cx="369577" cy="192183"/>
          </a:xfrm>
          <a:custGeom>
            <a:avLst/>
            <a:gdLst/>
            <a:ahLst/>
            <a:cxnLst/>
            <a:rect l="l" t="t" r="r" b="b"/>
            <a:pathLst>
              <a:path w="410641" h="213537" extrusionOk="0">
                <a:moveTo>
                  <a:pt x="372279" y="146963"/>
                </a:moveTo>
                <a:lnTo>
                  <a:pt x="343704" y="116388"/>
                </a:lnTo>
                <a:cubicBezTo>
                  <a:pt x="338846" y="123056"/>
                  <a:pt x="334846" y="128199"/>
                  <a:pt x="331227" y="133438"/>
                </a:cubicBezTo>
                <a:cubicBezTo>
                  <a:pt x="322273" y="146582"/>
                  <a:pt x="319225" y="147059"/>
                  <a:pt x="307319" y="137057"/>
                </a:cubicBezTo>
                <a:cubicBezTo>
                  <a:pt x="304557" y="134772"/>
                  <a:pt x="301985" y="132295"/>
                  <a:pt x="298461" y="129152"/>
                </a:cubicBezTo>
                <a:lnTo>
                  <a:pt x="280649" y="144392"/>
                </a:lnTo>
                <a:lnTo>
                  <a:pt x="255312" y="134867"/>
                </a:lnTo>
                <a:lnTo>
                  <a:pt x="247787" y="164680"/>
                </a:lnTo>
                <a:cubicBezTo>
                  <a:pt x="235405" y="166395"/>
                  <a:pt x="223118" y="168490"/>
                  <a:pt x="210735" y="169633"/>
                </a:cubicBezTo>
                <a:cubicBezTo>
                  <a:pt x="199677" y="170548"/>
                  <a:pt x="189304" y="175377"/>
                  <a:pt x="181494" y="183254"/>
                </a:cubicBezTo>
                <a:cubicBezTo>
                  <a:pt x="134631" y="227831"/>
                  <a:pt x="42619" y="229355"/>
                  <a:pt x="6900" y="145821"/>
                </a:cubicBezTo>
                <a:cubicBezTo>
                  <a:pt x="-1815" y="124999"/>
                  <a:pt x="-2291" y="101644"/>
                  <a:pt x="5567" y="80479"/>
                </a:cubicBezTo>
                <a:cubicBezTo>
                  <a:pt x="32808" y="4279"/>
                  <a:pt x="110342" y="-16867"/>
                  <a:pt x="165111" y="13042"/>
                </a:cubicBezTo>
                <a:cubicBezTo>
                  <a:pt x="176693" y="19452"/>
                  <a:pt x="186818" y="28215"/>
                  <a:pt x="194829" y="38760"/>
                </a:cubicBezTo>
                <a:cubicBezTo>
                  <a:pt x="201991" y="49208"/>
                  <a:pt x="214202" y="55028"/>
                  <a:pt x="226833" y="53999"/>
                </a:cubicBezTo>
                <a:cubicBezTo>
                  <a:pt x="272076" y="53999"/>
                  <a:pt x="317225" y="53999"/>
                  <a:pt x="362373" y="53999"/>
                </a:cubicBezTo>
                <a:cubicBezTo>
                  <a:pt x="374279" y="52161"/>
                  <a:pt x="386110" y="57790"/>
                  <a:pt x="392187" y="68192"/>
                </a:cubicBezTo>
                <a:cubicBezTo>
                  <a:pt x="394682" y="71849"/>
                  <a:pt x="397482" y="75298"/>
                  <a:pt x="400569" y="78479"/>
                </a:cubicBezTo>
                <a:cubicBezTo>
                  <a:pt x="414094" y="94862"/>
                  <a:pt x="413904" y="96005"/>
                  <a:pt x="400569" y="111721"/>
                </a:cubicBezTo>
                <a:cubicBezTo>
                  <a:pt x="390663" y="122675"/>
                  <a:pt x="381900" y="134486"/>
                  <a:pt x="372279" y="146963"/>
                </a:cubicBezTo>
                <a:close/>
                <a:moveTo>
                  <a:pt x="85101" y="106958"/>
                </a:moveTo>
                <a:cubicBezTo>
                  <a:pt x="84691" y="91471"/>
                  <a:pt x="72013" y="79136"/>
                  <a:pt x="56526" y="79146"/>
                </a:cubicBezTo>
                <a:cubicBezTo>
                  <a:pt x="38714" y="79907"/>
                  <a:pt x="24617" y="94471"/>
                  <a:pt x="24426" y="112292"/>
                </a:cubicBezTo>
                <a:cubicBezTo>
                  <a:pt x="25598" y="128552"/>
                  <a:pt x="39581" y="140887"/>
                  <a:pt x="55859" y="140010"/>
                </a:cubicBezTo>
                <a:cubicBezTo>
                  <a:pt x="73080" y="138686"/>
                  <a:pt x="86082" y="123827"/>
                  <a:pt x="85101" y="10657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37"/>
          <p:cNvSpPr/>
          <p:nvPr/>
        </p:nvSpPr>
        <p:spPr>
          <a:xfrm>
            <a:off x="7996462" y="1336426"/>
            <a:ext cx="245250" cy="360609"/>
          </a:xfrm>
          <a:custGeom>
            <a:avLst/>
            <a:gdLst/>
            <a:ahLst/>
            <a:cxnLst/>
            <a:rect l="l" t="t" r="r" b="b"/>
            <a:pathLst>
              <a:path w="272500" h="400677" extrusionOk="0">
                <a:moveTo>
                  <a:pt x="226932" y="46824"/>
                </a:moveTo>
                <a:cubicBezTo>
                  <a:pt x="223979" y="93687"/>
                  <a:pt x="230266" y="142741"/>
                  <a:pt x="185784" y="176078"/>
                </a:cubicBezTo>
                <a:cubicBezTo>
                  <a:pt x="188679" y="178345"/>
                  <a:pt x="191699" y="180441"/>
                  <a:pt x="194833" y="182365"/>
                </a:cubicBezTo>
                <a:cubicBezTo>
                  <a:pt x="235504" y="201415"/>
                  <a:pt x="253125" y="235514"/>
                  <a:pt x="254078" y="278758"/>
                </a:cubicBezTo>
                <a:cubicBezTo>
                  <a:pt x="254554" y="299903"/>
                  <a:pt x="252078" y="321144"/>
                  <a:pt x="250935" y="342194"/>
                </a:cubicBezTo>
                <a:cubicBezTo>
                  <a:pt x="272557" y="351719"/>
                  <a:pt x="274747" y="357434"/>
                  <a:pt x="271033" y="395344"/>
                </a:cubicBezTo>
                <a:cubicBezTo>
                  <a:pt x="264975" y="396201"/>
                  <a:pt x="258841" y="396391"/>
                  <a:pt x="252745" y="395915"/>
                </a:cubicBezTo>
                <a:cubicBezTo>
                  <a:pt x="208263" y="387343"/>
                  <a:pt x="164162" y="394963"/>
                  <a:pt x="119395" y="397249"/>
                </a:cubicBezTo>
                <a:cubicBezTo>
                  <a:pt x="86153" y="399058"/>
                  <a:pt x="52720" y="400392"/>
                  <a:pt x="19573" y="400678"/>
                </a:cubicBezTo>
                <a:cubicBezTo>
                  <a:pt x="-1382" y="400678"/>
                  <a:pt x="-3383" y="394391"/>
                  <a:pt x="3666" y="374294"/>
                </a:cubicBezTo>
                <a:cubicBezTo>
                  <a:pt x="9762" y="356958"/>
                  <a:pt x="22716" y="355244"/>
                  <a:pt x="38337" y="354767"/>
                </a:cubicBezTo>
                <a:cubicBezTo>
                  <a:pt x="38337" y="349528"/>
                  <a:pt x="39194" y="344671"/>
                  <a:pt x="39384" y="339813"/>
                </a:cubicBezTo>
                <a:cubicBezTo>
                  <a:pt x="40718" y="311238"/>
                  <a:pt x="41480" y="282187"/>
                  <a:pt x="43385" y="253421"/>
                </a:cubicBezTo>
                <a:cubicBezTo>
                  <a:pt x="45061" y="227751"/>
                  <a:pt x="59320" y="204568"/>
                  <a:pt x="81485" y="191509"/>
                </a:cubicBezTo>
                <a:cubicBezTo>
                  <a:pt x="84343" y="189604"/>
                  <a:pt x="86819" y="187127"/>
                  <a:pt x="91010" y="183603"/>
                </a:cubicBezTo>
                <a:cubicBezTo>
                  <a:pt x="43957" y="153790"/>
                  <a:pt x="21001" y="112642"/>
                  <a:pt x="26621" y="56920"/>
                </a:cubicBezTo>
                <a:cubicBezTo>
                  <a:pt x="19096" y="51205"/>
                  <a:pt x="5285" y="51205"/>
                  <a:pt x="9095" y="35965"/>
                </a:cubicBezTo>
                <a:cubicBezTo>
                  <a:pt x="11762" y="25298"/>
                  <a:pt x="15286" y="18725"/>
                  <a:pt x="27383" y="17678"/>
                </a:cubicBezTo>
                <a:cubicBezTo>
                  <a:pt x="75008" y="13677"/>
                  <a:pt x="123110" y="8915"/>
                  <a:pt x="171020" y="4628"/>
                </a:cubicBezTo>
                <a:cubicBezTo>
                  <a:pt x="190070" y="2914"/>
                  <a:pt x="209120" y="1675"/>
                  <a:pt x="228170" y="342"/>
                </a:cubicBezTo>
                <a:cubicBezTo>
                  <a:pt x="238866" y="-1611"/>
                  <a:pt x="249277" y="4981"/>
                  <a:pt x="252078" y="15487"/>
                </a:cubicBezTo>
                <a:cubicBezTo>
                  <a:pt x="259507" y="35394"/>
                  <a:pt x="254459" y="42442"/>
                  <a:pt x="226932" y="46824"/>
                </a:cubicBezTo>
                <a:close/>
                <a:moveTo>
                  <a:pt x="44242" y="54920"/>
                </a:moveTo>
                <a:cubicBezTo>
                  <a:pt x="42432" y="81686"/>
                  <a:pt x="42719" y="106927"/>
                  <a:pt x="60149" y="128739"/>
                </a:cubicBezTo>
                <a:cubicBezTo>
                  <a:pt x="73579" y="145503"/>
                  <a:pt x="86629" y="161886"/>
                  <a:pt x="107774" y="170078"/>
                </a:cubicBezTo>
                <a:cubicBezTo>
                  <a:pt x="122061" y="175507"/>
                  <a:pt x="121204" y="188080"/>
                  <a:pt x="107774" y="196366"/>
                </a:cubicBezTo>
                <a:cubicBezTo>
                  <a:pt x="105993" y="197662"/>
                  <a:pt x="104040" y="198691"/>
                  <a:pt x="101964" y="199415"/>
                </a:cubicBezTo>
                <a:cubicBezTo>
                  <a:pt x="70151" y="208940"/>
                  <a:pt x="53863" y="257993"/>
                  <a:pt x="61482" y="299237"/>
                </a:cubicBezTo>
                <a:cubicBezTo>
                  <a:pt x="83104" y="285520"/>
                  <a:pt x="104916" y="270662"/>
                  <a:pt x="128157" y="257707"/>
                </a:cubicBezTo>
                <a:cubicBezTo>
                  <a:pt x="140635" y="250469"/>
                  <a:pt x="154827" y="242372"/>
                  <a:pt x="167115" y="259803"/>
                </a:cubicBezTo>
                <a:cubicBezTo>
                  <a:pt x="168543" y="261803"/>
                  <a:pt x="172258" y="262470"/>
                  <a:pt x="175020" y="263232"/>
                </a:cubicBezTo>
                <a:lnTo>
                  <a:pt x="233980" y="279044"/>
                </a:lnTo>
                <a:cubicBezTo>
                  <a:pt x="237114" y="257184"/>
                  <a:pt x="230104" y="235086"/>
                  <a:pt x="214930" y="219036"/>
                </a:cubicBezTo>
                <a:cubicBezTo>
                  <a:pt x="203681" y="206177"/>
                  <a:pt x="188918" y="196909"/>
                  <a:pt x="172449" y="192366"/>
                </a:cubicBezTo>
                <a:cubicBezTo>
                  <a:pt x="157685" y="188556"/>
                  <a:pt x="155399" y="177031"/>
                  <a:pt x="166353" y="166744"/>
                </a:cubicBezTo>
                <a:cubicBezTo>
                  <a:pt x="169592" y="163791"/>
                  <a:pt x="174068" y="161981"/>
                  <a:pt x="177021" y="158838"/>
                </a:cubicBezTo>
                <a:cubicBezTo>
                  <a:pt x="184184" y="152609"/>
                  <a:pt x="190346" y="145312"/>
                  <a:pt x="195309" y="137216"/>
                </a:cubicBezTo>
                <a:cubicBezTo>
                  <a:pt x="208929" y="108641"/>
                  <a:pt x="207596" y="77495"/>
                  <a:pt x="204834" y="456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37"/>
          <p:cNvSpPr/>
          <p:nvPr/>
        </p:nvSpPr>
        <p:spPr>
          <a:xfrm>
            <a:off x="5280215" y="4254935"/>
            <a:ext cx="354268" cy="375655"/>
          </a:xfrm>
          <a:custGeom>
            <a:avLst/>
            <a:gdLst/>
            <a:ahLst/>
            <a:cxnLst/>
            <a:rect l="l" t="t" r="r" b="b"/>
            <a:pathLst>
              <a:path w="393631" h="417394" extrusionOk="0">
                <a:moveTo>
                  <a:pt x="200230" y="345312"/>
                </a:moveTo>
                <a:lnTo>
                  <a:pt x="200230" y="119569"/>
                </a:lnTo>
                <a:lnTo>
                  <a:pt x="159653" y="85565"/>
                </a:lnTo>
                <a:lnTo>
                  <a:pt x="68880" y="91375"/>
                </a:lnTo>
                <a:cubicBezTo>
                  <a:pt x="69032" y="127618"/>
                  <a:pt x="73280" y="163718"/>
                  <a:pt x="81548" y="199008"/>
                </a:cubicBezTo>
                <a:cubicBezTo>
                  <a:pt x="85168" y="199008"/>
                  <a:pt x="88787" y="199865"/>
                  <a:pt x="92216" y="200532"/>
                </a:cubicBezTo>
                <a:cubicBezTo>
                  <a:pt x="99646" y="202056"/>
                  <a:pt x="102694" y="207390"/>
                  <a:pt x="99646" y="213676"/>
                </a:cubicBezTo>
                <a:cubicBezTo>
                  <a:pt x="84025" y="245775"/>
                  <a:pt x="48496" y="268350"/>
                  <a:pt x="12301" y="241108"/>
                </a:cubicBezTo>
                <a:cubicBezTo>
                  <a:pt x="8863" y="238289"/>
                  <a:pt x="6044" y="234784"/>
                  <a:pt x="4015" y="230821"/>
                </a:cubicBezTo>
                <a:cubicBezTo>
                  <a:pt x="-3986" y="215867"/>
                  <a:pt x="-81" y="205961"/>
                  <a:pt x="16207" y="198912"/>
                </a:cubicBezTo>
                <a:cubicBezTo>
                  <a:pt x="22970" y="169290"/>
                  <a:pt x="30018" y="139953"/>
                  <a:pt x="36400" y="110425"/>
                </a:cubicBezTo>
                <a:cubicBezTo>
                  <a:pt x="38857" y="104205"/>
                  <a:pt x="37685" y="97138"/>
                  <a:pt x="33352" y="92042"/>
                </a:cubicBezTo>
                <a:cubicBezTo>
                  <a:pt x="23827" y="81755"/>
                  <a:pt x="27351" y="76135"/>
                  <a:pt x="42020" y="75278"/>
                </a:cubicBezTo>
                <a:cubicBezTo>
                  <a:pt x="71547" y="73373"/>
                  <a:pt x="101170" y="72135"/>
                  <a:pt x="130792" y="70611"/>
                </a:cubicBezTo>
                <a:cubicBezTo>
                  <a:pt x="136669" y="69849"/>
                  <a:pt x="142594" y="69563"/>
                  <a:pt x="148509" y="69753"/>
                </a:cubicBezTo>
                <a:cubicBezTo>
                  <a:pt x="172321" y="72516"/>
                  <a:pt x="182037" y="50703"/>
                  <a:pt x="198515" y="41178"/>
                </a:cubicBezTo>
                <a:cubicBezTo>
                  <a:pt x="200706" y="39940"/>
                  <a:pt x="200611" y="34416"/>
                  <a:pt x="200992" y="30891"/>
                </a:cubicBezTo>
                <a:cubicBezTo>
                  <a:pt x="201468" y="25748"/>
                  <a:pt x="200992" y="20509"/>
                  <a:pt x="201658" y="15366"/>
                </a:cubicBezTo>
                <a:cubicBezTo>
                  <a:pt x="201763" y="6793"/>
                  <a:pt x="208793" y="-74"/>
                  <a:pt x="217365" y="21"/>
                </a:cubicBezTo>
                <a:cubicBezTo>
                  <a:pt x="217460" y="21"/>
                  <a:pt x="217565" y="30"/>
                  <a:pt x="217661" y="30"/>
                </a:cubicBezTo>
                <a:cubicBezTo>
                  <a:pt x="227186" y="-541"/>
                  <a:pt x="230138" y="7079"/>
                  <a:pt x="231281" y="14604"/>
                </a:cubicBezTo>
                <a:cubicBezTo>
                  <a:pt x="231757" y="21385"/>
                  <a:pt x="231757" y="28205"/>
                  <a:pt x="231281" y="34987"/>
                </a:cubicBezTo>
                <a:cubicBezTo>
                  <a:pt x="235282" y="37749"/>
                  <a:pt x="240044" y="39464"/>
                  <a:pt x="242140" y="42702"/>
                </a:cubicBezTo>
                <a:cubicBezTo>
                  <a:pt x="254998" y="63276"/>
                  <a:pt x="274620" y="61752"/>
                  <a:pt x="294908" y="60800"/>
                </a:cubicBezTo>
                <a:cubicBezTo>
                  <a:pt x="317101" y="59657"/>
                  <a:pt x="339390" y="59752"/>
                  <a:pt x="361583" y="59371"/>
                </a:cubicBezTo>
                <a:cubicBezTo>
                  <a:pt x="366746" y="59019"/>
                  <a:pt x="371937" y="59333"/>
                  <a:pt x="377014" y="60324"/>
                </a:cubicBezTo>
                <a:cubicBezTo>
                  <a:pt x="380062" y="61181"/>
                  <a:pt x="384729" y="64991"/>
                  <a:pt x="384443" y="66801"/>
                </a:cubicBezTo>
                <a:cubicBezTo>
                  <a:pt x="383481" y="70649"/>
                  <a:pt x="381186" y="74021"/>
                  <a:pt x="377966" y="76326"/>
                </a:cubicBezTo>
                <a:cubicBezTo>
                  <a:pt x="373947" y="78202"/>
                  <a:pt x="369679" y="79478"/>
                  <a:pt x="365298" y="80136"/>
                </a:cubicBezTo>
                <a:cubicBezTo>
                  <a:pt x="370441" y="105949"/>
                  <a:pt x="374823" y="131190"/>
                  <a:pt x="380633" y="156336"/>
                </a:cubicBezTo>
                <a:cubicBezTo>
                  <a:pt x="384253" y="172624"/>
                  <a:pt x="390158" y="188625"/>
                  <a:pt x="393206" y="205008"/>
                </a:cubicBezTo>
                <a:cubicBezTo>
                  <a:pt x="395968" y="218915"/>
                  <a:pt x="384729" y="226821"/>
                  <a:pt x="375585" y="233583"/>
                </a:cubicBezTo>
                <a:cubicBezTo>
                  <a:pt x="348153" y="253586"/>
                  <a:pt x="319388" y="250443"/>
                  <a:pt x="294527" y="226821"/>
                </a:cubicBezTo>
                <a:cubicBezTo>
                  <a:pt x="287193" y="221706"/>
                  <a:pt x="285393" y="211609"/>
                  <a:pt x="290508" y="204275"/>
                </a:cubicBezTo>
                <a:cubicBezTo>
                  <a:pt x="290508" y="204265"/>
                  <a:pt x="290517" y="204256"/>
                  <a:pt x="290527" y="204246"/>
                </a:cubicBezTo>
                <a:cubicBezTo>
                  <a:pt x="307576" y="167385"/>
                  <a:pt x="322340" y="129570"/>
                  <a:pt x="338152" y="92042"/>
                </a:cubicBezTo>
                <a:cubicBezTo>
                  <a:pt x="339390" y="87860"/>
                  <a:pt x="340314" y="83593"/>
                  <a:pt x="340914" y="79278"/>
                </a:cubicBezTo>
                <a:lnTo>
                  <a:pt x="262999" y="79278"/>
                </a:lnTo>
                <a:cubicBezTo>
                  <a:pt x="259094" y="87098"/>
                  <a:pt x="253913" y="94213"/>
                  <a:pt x="247664" y="100329"/>
                </a:cubicBezTo>
                <a:cubicBezTo>
                  <a:pt x="232043" y="111187"/>
                  <a:pt x="230233" y="125665"/>
                  <a:pt x="230329" y="142715"/>
                </a:cubicBezTo>
                <a:cubicBezTo>
                  <a:pt x="230329" y="202723"/>
                  <a:pt x="230329" y="262730"/>
                  <a:pt x="230329" y="322737"/>
                </a:cubicBezTo>
                <a:cubicBezTo>
                  <a:pt x="230329" y="328548"/>
                  <a:pt x="230996" y="334453"/>
                  <a:pt x="231472" y="342835"/>
                </a:cubicBezTo>
                <a:cubicBezTo>
                  <a:pt x="243568" y="342835"/>
                  <a:pt x="254998" y="343788"/>
                  <a:pt x="266524" y="343883"/>
                </a:cubicBezTo>
                <a:cubicBezTo>
                  <a:pt x="278049" y="343978"/>
                  <a:pt x="291670" y="343883"/>
                  <a:pt x="304624" y="343883"/>
                </a:cubicBezTo>
                <a:cubicBezTo>
                  <a:pt x="324721" y="343883"/>
                  <a:pt x="326055" y="344645"/>
                  <a:pt x="331961" y="364933"/>
                </a:cubicBezTo>
                <a:cubicBezTo>
                  <a:pt x="332627" y="367029"/>
                  <a:pt x="333104" y="369219"/>
                  <a:pt x="334056" y="372744"/>
                </a:cubicBezTo>
                <a:cubicBezTo>
                  <a:pt x="338342" y="373887"/>
                  <a:pt x="343105" y="375125"/>
                  <a:pt x="347867" y="376649"/>
                </a:cubicBezTo>
                <a:cubicBezTo>
                  <a:pt x="357964" y="380078"/>
                  <a:pt x="357392" y="388650"/>
                  <a:pt x="357392" y="396842"/>
                </a:cubicBezTo>
                <a:cubicBezTo>
                  <a:pt x="358040" y="404605"/>
                  <a:pt x="352268" y="411415"/>
                  <a:pt x="344514" y="412053"/>
                </a:cubicBezTo>
                <a:cubicBezTo>
                  <a:pt x="344391" y="412063"/>
                  <a:pt x="344276" y="412072"/>
                  <a:pt x="344153" y="412082"/>
                </a:cubicBezTo>
                <a:cubicBezTo>
                  <a:pt x="336085" y="413034"/>
                  <a:pt x="327931" y="413034"/>
                  <a:pt x="319864" y="412082"/>
                </a:cubicBezTo>
                <a:cubicBezTo>
                  <a:pt x="256713" y="405700"/>
                  <a:pt x="194038" y="413892"/>
                  <a:pt x="131173" y="416368"/>
                </a:cubicBezTo>
                <a:cubicBezTo>
                  <a:pt x="118496" y="417330"/>
                  <a:pt x="105780" y="417616"/>
                  <a:pt x="93073" y="417225"/>
                </a:cubicBezTo>
                <a:cubicBezTo>
                  <a:pt x="79072" y="416368"/>
                  <a:pt x="74690" y="411225"/>
                  <a:pt x="73262" y="398175"/>
                </a:cubicBezTo>
                <a:cubicBezTo>
                  <a:pt x="71833" y="385126"/>
                  <a:pt x="75071" y="380840"/>
                  <a:pt x="87168" y="380459"/>
                </a:cubicBezTo>
                <a:cubicBezTo>
                  <a:pt x="103075" y="380459"/>
                  <a:pt x="114029" y="376077"/>
                  <a:pt x="118410" y="358837"/>
                </a:cubicBezTo>
                <a:cubicBezTo>
                  <a:pt x="119362" y="355123"/>
                  <a:pt x="128983" y="352170"/>
                  <a:pt x="134888" y="351408"/>
                </a:cubicBezTo>
                <a:cubicBezTo>
                  <a:pt x="156034" y="348455"/>
                  <a:pt x="177274" y="347121"/>
                  <a:pt x="200230" y="345312"/>
                </a:cubicBezTo>
                <a:close/>
                <a:moveTo>
                  <a:pt x="371680" y="196722"/>
                </a:moveTo>
                <a:cubicBezTo>
                  <a:pt x="364631" y="168623"/>
                  <a:pt x="357964" y="141762"/>
                  <a:pt x="350725" y="112997"/>
                </a:cubicBezTo>
                <a:cubicBezTo>
                  <a:pt x="337866" y="141572"/>
                  <a:pt x="325864" y="169385"/>
                  <a:pt x="313672" y="197007"/>
                </a:cubicBezTo>
                <a:cubicBezTo>
                  <a:pt x="341771" y="204342"/>
                  <a:pt x="346057" y="204342"/>
                  <a:pt x="371775" y="196722"/>
                </a:cubicBezTo>
                <a:close/>
                <a:moveTo>
                  <a:pt x="238901" y="75849"/>
                </a:moveTo>
                <a:cubicBezTo>
                  <a:pt x="238901" y="62895"/>
                  <a:pt x="230614" y="55752"/>
                  <a:pt x="215374" y="55561"/>
                </a:cubicBezTo>
                <a:cubicBezTo>
                  <a:pt x="204049" y="54113"/>
                  <a:pt x="193695" y="62114"/>
                  <a:pt x="192248" y="73439"/>
                </a:cubicBezTo>
                <a:cubicBezTo>
                  <a:pt x="192200" y="73830"/>
                  <a:pt x="192162" y="74221"/>
                  <a:pt x="192133" y="74611"/>
                </a:cubicBezTo>
                <a:cubicBezTo>
                  <a:pt x="191743" y="87918"/>
                  <a:pt x="202221" y="99014"/>
                  <a:pt x="215527" y="99395"/>
                </a:cubicBezTo>
                <a:cubicBezTo>
                  <a:pt x="216175" y="99414"/>
                  <a:pt x="216822" y="99414"/>
                  <a:pt x="217470" y="99376"/>
                </a:cubicBezTo>
                <a:cubicBezTo>
                  <a:pt x="229148" y="99662"/>
                  <a:pt x="238844" y="90432"/>
                  <a:pt x="239130" y="78755"/>
                </a:cubicBezTo>
                <a:cubicBezTo>
                  <a:pt x="239149" y="77783"/>
                  <a:pt x="239101" y="76811"/>
                  <a:pt x="238996" y="75849"/>
                </a:cubicBezTo>
                <a:close/>
                <a:moveTo>
                  <a:pt x="52783" y="138238"/>
                </a:moveTo>
                <a:lnTo>
                  <a:pt x="46972" y="138238"/>
                </a:lnTo>
                <a:lnTo>
                  <a:pt x="35352" y="200532"/>
                </a:lnTo>
                <a:lnTo>
                  <a:pt x="63927" y="200532"/>
                </a:lnTo>
                <a:cubicBezTo>
                  <a:pt x="60022" y="178243"/>
                  <a:pt x="56497" y="158241"/>
                  <a:pt x="52878" y="13823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37"/>
          <p:cNvSpPr/>
          <p:nvPr/>
        </p:nvSpPr>
        <p:spPr>
          <a:xfrm>
            <a:off x="5200349" y="904377"/>
            <a:ext cx="360083" cy="403108"/>
          </a:xfrm>
          <a:custGeom>
            <a:avLst/>
            <a:gdLst/>
            <a:ahLst/>
            <a:cxnLst/>
            <a:rect l="l" t="t" r="r" b="b"/>
            <a:pathLst>
              <a:path w="400092" h="447898" extrusionOk="0">
                <a:moveTo>
                  <a:pt x="42048" y="337824"/>
                </a:moveTo>
                <a:cubicBezTo>
                  <a:pt x="43610" y="327746"/>
                  <a:pt x="44277" y="317545"/>
                  <a:pt x="44048" y="307344"/>
                </a:cubicBezTo>
                <a:cubicBezTo>
                  <a:pt x="38333" y="252099"/>
                  <a:pt x="31856" y="196949"/>
                  <a:pt x="25665" y="141799"/>
                </a:cubicBezTo>
                <a:cubicBezTo>
                  <a:pt x="22903" y="117606"/>
                  <a:pt x="19855" y="93412"/>
                  <a:pt x="16902" y="68647"/>
                </a:cubicBezTo>
                <a:cubicBezTo>
                  <a:pt x="11568" y="64456"/>
                  <a:pt x="-1481" y="68647"/>
                  <a:pt x="138" y="56074"/>
                </a:cubicBezTo>
                <a:cubicBezTo>
                  <a:pt x="1757" y="43501"/>
                  <a:pt x="11759" y="43977"/>
                  <a:pt x="20807" y="43787"/>
                </a:cubicBezTo>
                <a:cubicBezTo>
                  <a:pt x="65194" y="42358"/>
                  <a:pt x="109676" y="41215"/>
                  <a:pt x="154157" y="39977"/>
                </a:cubicBezTo>
                <a:cubicBezTo>
                  <a:pt x="161396" y="39977"/>
                  <a:pt x="168730" y="39215"/>
                  <a:pt x="177684" y="38739"/>
                </a:cubicBezTo>
                <a:cubicBezTo>
                  <a:pt x="175398" y="19689"/>
                  <a:pt x="181970" y="6639"/>
                  <a:pt x="200830" y="1401"/>
                </a:cubicBezTo>
                <a:cubicBezTo>
                  <a:pt x="213974" y="-2219"/>
                  <a:pt x="219880" y="829"/>
                  <a:pt x="222833" y="14640"/>
                </a:cubicBezTo>
                <a:cubicBezTo>
                  <a:pt x="223785" y="18927"/>
                  <a:pt x="223690" y="23499"/>
                  <a:pt x="224642" y="27880"/>
                </a:cubicBezTo>
                <a:cubicBezTo>
                  <a:pt x="225700" y="31955"/>
                  <a:pt x="227004" y="35962"/>
                  <a:pt x="228547" y="39882"/>
                </a:cubicBezTo>
                <a:lnTo>
                  <a:pt x="252836" y="39882"/>
                </a:lnTo>
                <a:lnTo>
                  <a:pt x="372946" y="39882"/>
                </a:lnTo>
                <a:cubicBezTo>
                  <a:pt x="378852" y="39275"/>
                  <a:pt x="384805" y="39694"/>
                  <a:pt x="390568" y="41120"/>
                </a:cubicBezTo>
                <a:cubicBezTo>
                  <a:pt x="395045" y="43106"/>
                  <a:pt x="398502" y="46867"/>
                  <a:pt x="400093" y="51502"/>
                </a:cubicBezTo>
                <a:cubicBezTo>
                  <a:pt x="399912" y="55735"/>
                  <a:pt x="397626" y="59595"/>
                  <a:pt x="393997" y="61789"/>
                </a:cubicBezTo>
                <a:cubicBezTo>
                  <a:pt x="374947" y="70647"/>
                  <a:pt x="369327" y="85697"/>
                  <a:pt x="368851" y="105318"/>
                </a:cubicBezTo>
                <a:cubicBezTo>
                  <a:pt x="368213" y="174260"/>
                  <a:pt x="371965" y="243164"/>
                  <a:pt x="380090" y="311630"/>
                </a:cubicBezTo>
                <a:cubicBezTo>
                  <a:pt x="380262" y="322060"/>
                  <a:pt x="384948" y="331890"/>
                  <a:pt x="392949" y="338586"/>
                </a:cubicBezTo>
                <a:cubicBezTo>
                  <a:pt x="401617" y="345634"/>
                  <a:pt x="398093" y="355635"/>
                  <a:pt x="387044" y="357636"/>
                </a:cubicBezTo>
                <a:cubicBezTo>
                  <a:pt x="380452" y="358607"/>
                  <a:pt x="373785" y="358864"/>
                  <a:pt x="367136" y="358398"/>
                </a:cubicBezTo>
                <a:cubicBezTo>
                  <a:pt x="325607" y="358398"/>
                  <a:pt x="284078" y="357255"/>
                  <a:pt x="242549" y="356683"/>
                </a:cubicBezTo>
                <a:lnTo>
                  <a:pt x="215689" y="356683"/>
                </a:lnTo>
                <a:cubicBezTo>
                  <a:pt x="216737" y="369066"/>
                  <a:pt x="217594" y="378972"/>
                  <a:pt x="218642" y="390306"/>
                </a:cubicBezTo>
                <a:cubicBezTo>
                  <a:pt x="237215" y="397736"/>
                  <a:pt x="255598" y="405070"/>
                  <a:pt x="273982" y="412595"/>
                </a:cubicBezTo>
                <a:cubicBezTo>
                  <a:pt x="281011" y="414948"/>
                  <a:pt x="287726" y="418138"/>
                  <a:pt x="293984" y="422120"/>
                </a:cubicBezTo>
                <a:cubicBezTo>
                  <a:pt x="297518" y="425396"/>
                  <a:pt x="299166" y="430226"/>
                  <a:pt x="298366" y="434979"/>
                </a:cubicBezTo>
                <a:cubicBezTo>
                  <a:pt x="295585" y="438846"/>
                  <a:pt x="291031" y="441037"/>
                  <a:pt x="286269" y="440789"/>
                </a:cubicBezTo>
                <a:cubicBezTo>
                  <a:pt x="274858" y="437617"/>
                  <a:pt x="263666" y="433731"/>
                  <a:pt x="252741" y="429168"/>
                </a:cubicBezTo>
                <a:cubicBezTo>
                  <a:pt x="243883" y="425739"/>
                  <a:pt x="235310" y="421739"/>
                  <a:pt x="226547" y="418024"/>
                </a:cubicBezTo>
                <a:cubicBezTo>
                  <a:pt x="221594" y="426216"/>
                  <a:pt x="226547" y="439455"/>
                  <a:pt x="213498" y="439646"/>
                </a:cubicBezTo>
                <a:cubicBezTo>
                  <a:pt x="200449" y="439836"/>
                  <a:pt x="202639" y="425835"/>
                  <a:pt x="196639" y="416500"/>
                </a:cubicBezTo>
                <a:lnTo>
                  <a:pt x="146823" y="440122"/>
                </a:lnTo>
                <a:cubicBezTo>
                  <a:pt x="143489" y="441646"/>
                  <a:pt x="140346" y="443646"/>
                  <a:pt x="137298" y="445361"/>
                </a:cubicBezTo>
                <a:cubicBezTo>
                  <a:pt x="132174" y="449399"/>
                  <a:pt x="124753" y="448523"/>
                  <a:pt x="120705" y="443408"/>
                </a:cubicBezTo>
                <a:cubicBezTo>
                  <a:pt x="120362" y="442970"/>
                  <a:pt x="120048" y="442503"/>
                  <a:pt x="119772" y="442027"/>
                </a:cubicBezTo>
                <a:cubicBezTo>
                  <a:pt x="114914" y="434502"/>
                  <a:pt x="119772" y="429264"/>
                  <a:pt x="125773" y="425739"/>
                </a:cubicBezTo>
                <a:cubicBezTo>
                  <a:pt x="134155" y="420977"/>
                  <a:pt x="142822" y="416881"/>
                  <a:pt x="151490" y="412690"/>
                </a:cubicBezTo>
                <a:lnTo>
                  <a:pt x="195877" y="391164"/>
                </a:lnTo>
                <a:lnTo>
                  <a:pt x="192448" y="359636"/>
                </a:lnTo>
                <a:cubicBezTo>
                  <a:pt x="185018" y="359636"/>
                  <a:pt x="178637" y="358302"/>
                  <a:pt x="172255" y="358493"/>
                </a:cubicBezTo>
                <a:cubicBezTo>
                  <a:pt x="127106" y="359922"/>
                  <a:pt x="81862" y="361731"/>
                  <a:pt x="36714" y="363160"/>
                </a:cubicBezTo>
                <a:cubicBezTo>
                  <a:pt x="28332" y="363160"/>
                  <a:pt x="16426" y="367351"/>
                  <a:pt x="14711" y="354969"/>
                </a:cubicBezTo>
                <a:cubicBezTo>
                  <a:pt x="12711" y="340300"/>
                  <a:pt x="26237" y="343062"/>
                  <a:pt x="35000" y="341157"/>
                </a:cubicBezTo>
                <a:cubicBezTo>
                  <a:pt x="37419" y="340205"/>
                  <a:pt x="39771" y="339090"/>
                  <a:pt x="42048" y="337824"/>
                </a:cubicBezTo>
                <a:close/>
                <a:moveTo>
                  <a:pt x="340562" y="83030"/>
                </a:moveTo>
                <a:cubicBezTo>
                  <a:pt x="242454" y="83030"/>
                  <a:pt x="144251" y="76934"/>
                  <a:pt x="44239" y="80363"/>
                </a:cubicBezTo>
                <a:cubicBezTo>
                  <a:pt x="53764" y="162278"/>
                  <a:pt x="62717" y="242288"/>
                  <a:pt x="71861" y="322393"/>
                </a:cubicBezTo>
                <a:lnTo>
                  <a:pt x="353992" y="317440"/>
                </a:lnTo>
                <a:cubicBezTo>
                  <a:pt x="349325" y="240192"/>
                  <a:pt x="344943" y="162945"/>
                  <a:pt x="340562" y="830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37"/>
          <p:cNvSpPr/>
          <p:nvPr/>
        </p:nvSpPr>
        <p:spPr>
          <a:xfrm>
            <a:off x="6524602" y="1866101"/>
            <a:ext cx="383779" cy="290652"/>
          </a:xfrm>
          <a:custGeom>
            <a:avLst/>
            <a:gdLst/>
            <a:ahLst/>
            <a:cxnLst/>
            <a:rect l="l" t="t" r="r" b="b"/>
            <a:pathLst>
              <a:path w="426421" h="322947" extrusionOk="0">
                <a:moveTo>
                  <a:pt x="334682" y="322481"/>
                </a:moveTo>
                <a:cubicBezTo>
                  <a:pt x="310297" y="321243"/>
                  <a:pt x="286009" y="318862"/>
                  <a:pt x="261625" y="318862"/>
                </a:cubicBezTo>
                <a:cubicBezTo>
                  <a:pt x="213524" y="318862"/>
                  <a:pt x="165422" y="318862"/>
                  <a:pt x="117416" y="321243"/>
                </a:cubicBezTo>
                <a:cubicBezTo>
                  <a:pt x="99871" y="324043"/>
                  <a:pt x="82650" y="314652"/>
                  <a:pt x="75506" y="298383"/>
                </a:cubicBezTo>
                <a:cubicBezTo>
                  <a:pt x="48627" y="252530"/>
                  <a:pt x="25138" y="204781"/>
                  <a:pt x="5212" y="155508"/>
                </a:cubicBezTo>
                <a:cubicBezTo>
                  <a:pt x="3354" y="151469"/>
                  <a:pt x="1792" y="147297"/>
                  <a:pt x="544" y="143030"/>
                </a:cubicBezTo>
                <a:cubicBezTo>
                  <a:pt x="-2218" y="129409"/>
                  <a:pt x="5783" y="115503"/>
                  <a:pt x="18833" y="116265"/>
                </a:cubicBezTo>
                <a:cubicBezTo>
                  <a:pt x="44931" y="117789"/>
                  <a:pt x="62838" y="103406"/>
                  <a:pt x="81126" y="89119"/>
                </a:cubicBezTo>
                <a:cubicBezTo>
                  <a:pt x="115511" y="62258"/>
                  <a:pt x="149516" y="35017"/>
                  <a:pt x="183710" y="7966"/>
                </a:cubicBezTo>
                <a:cubicBezTo>
                  <a:pt x="197045" y="-2512"/>
                  <a:pt x="207046" y="-2798"/>
                  <a:pt x="221810" y="7966"/>
                </a:cubicBezTo>
                <a:cubicBezTo>
                  <a:pt x="238384" y="20348"/>
                  <a:pt x="254386" y="33493"/>
                  <a:pt x="270959" y="46066"/>
                </a:cubicBezTo>
                <a:cubicBezTo>
                  <a:pt x="287533" y="58639"/>
                  <a:pt x="305726" y="71116"/>
                  <a:pt x="323061" y="83594"/>
                </a:cubicBezTo>
                <a:cubicBezTo>
                  <a:pt x="327824" y="87023"/>
                  <a:pt x="334491" y="89690"/>
                  <a:pt x="336777" y="94357"/>
                </a:cubicBezTo>
                <a:cubicBezTo>
                  <a:pt x="341063" y="103216"/>
                  <a:pt x="347921" y="102644"/>
                  <a:pt x="355255" y="103025"/>
                </a:cubicBezTo>
                <a:cubicBezTo>
                  <a:pt x="373734" y="104073"/>
                  <a:pt x="392308" y="104835"/>
                  <a:pt x="410596" y="106835"/>
                </a:cubicBezTo>
                <a:cubicBezTo>
                  <a:pt x="427074" y="108550"/>
                  <a:pt x="429646" y="113693"/>
                  <a:pt x="423074" y="128552"/>
                </a:cubicBezTo>
                <a:cubicBezTo>
                  <a:pt x="417644" y="141506"/>
                  <a:pt x="412501" y="154651"/>
                  <a:pt x="408119" y="167986"/>
                </a:cubicBezTo>
                <a:cubicBezTo>
                  <a:pt x="393451" y="212820"/>
                  <a:pt x="379039" y="257806"/>
                  <a:pt x="364876" y="302955"/>
                </a:cubicBezTo>
                <a:cubicBezTo>
                  <a:pt x="358208" y="322386"/>
                  <a:pt x="356494" y="324100"/>
                  <a:pt x="334682" y="322481"/>
                </a:cubicBezTo>
                <a:close/>
                <a:moveTo>
                  <a:pt x="304773" y="102168"/>
                </a:moveTo>
                <a:lnTo>
                  <a:pt x="205522" y="22729"/>
                </a:lnTo>
                <a:cubicBezTo>
                  <a:pt x="166660" y="50161"/>
                  <a:pt x="131132" y="77498"/>
                  <a:pt x="92556" y="108454"/>
                </a:cubicBezTo>
                <a:close/>
                <a:moveTo>
                  <a:pt x="129608" y="173320"/>
                </a:moveTo>
                <a:lnTo>
                  <a:pt x="208094" y="168557"/>
                </a:lnTo>
                <a:lnTo>
                  <a:pt x="208094" y="125599"/>
                </a:lnTo>
                <a:lnTo>
                  <a:pt x="111511" y="125599"/>
                </a:lnTo>
                <a:close/>
                <a:moveTo>
                  <a:pt x="66648" y="247329"/>
                </a:moveTo>
                <a:lnTo>
                  <a:pt x="133894" y="239233"/>
                </a:lnTo>
                <a:cubicBezTo>
                  <a:pt x="127989" y="221611"/>
                  <a:pt x="122655" y="205990"/>
                  <a:pt x="116750" y="188750"/>
                </a:cubicBezTo>
                <a:lnTo>
                  <a:pt x="41788" y="196275"/>
                </a:lnTo>
                <a:cubicBezTo>
                  <a:pt x="51313" y="215515"/>
                  <a:pt x="59123" y="231613"/>
                  <a:pt x="66648" y="247329"/>
                </a:cubicBezTo>
                <a:close/>
                <a:moveTo>
                  <a:pt x="91699" y="127219"/>
                </a:moveTo>
                <a:cubicBezTo>
                  <a:pt x="65419" y="126314"/>
                  <a:pt x="39130" y="128619"/>
                  <a:pt x="13403" y="134077"/>
                </a:cubicBezTo>
                <a:cubicBezTo>
                  <a:pt x="21595" y="151603"/>
                  <a:pt x="28548" y="166652"/>
                  <a:pt x="35406" y="181225"/>
                </a:cubicBezTo>
                <a:lnTo>
                  <a:pt x="108272" y="171700"/>
                </a:lnTo>
                <a:cubicBezTo>
                  <a:pt x="102938" y="156746"/>
                  <a:pt x="97795" y="143125"/>
                  <a:pt x="91985" y="127600"/>
                </a:cubicBezTo>
                <a:close/>
                <a:moveTo>
                  <a:pt x="326490" y="120265"/>
                </a:moveTo>
                <a:cubicBezTo>
                  <a:pt x="322585" y="136839"/>
                  <a:pt x="319156" y="151507"/>
                  <a:pt x="315060" y="168748"/>
                </a:cubicBezTo>
                <a:lnTo>
                  <a:pt x="387545" y="168748"/>
                </a:lnTo>
                <a:cubicBezTo>
                  <a:pt x="392403" y="154746"/>
                  <a:pt x="397070" y="140173"/>
                  <a:pt x="403357" y="123790"/>
                </a:cubicBezTo>
                <a:cubicBezTo>
                  <a:pt x="392117" y="122456"/>
                  <a:pt x="382687" y="120742"/>
                  <a:pt x="373258" y="120456"/>
                </a:cubicBezTo>
                <a:cubicBezTo>
                  <a:pt x="358780" y="120265"/>
                  <a:pt x="344016" y="120646"/>
                  <a:pt x="326776" y="120646"/>
                </a:cubicBezTo>
                <a:close/>
                <a:moveTo>
                  <a:pt x="294772" y="167890"/>
                </a:moveTo>
                <a:cubicBezTo>
                  <a:pt x="299344" y="151412"/>
                  <a:pt x="303439" y="136839"/>
                  <a:pt x="307440" y="122647"/>
                </a:cubicBezTo>
                <a:lnTo>
                  <a:pt x="228763" y="122647"/>
                </a:lnTo>
                <a:lnTo>
                  <a:pt x="228763" y="167890"/>
                </a:lnTo>
                <a:close/>
                <a:moveTo>
                  <a:pt x="298963" y="234565"/>
                </a:moveTo>
                <a:lnTo>
                  <a:pt x="364114" y="234565"/>
                </a:lnTo>
                <a:cubicBezTo>
                  <a:pt x="368686" y="220278"/>
                  <a:pt x="373639" y="205990"/>
                  <a:pt x="378687" y="189417"/>
                </a:cubicBezTo>
                <a:cubicBezTo>
                  <a:pt x="356351" y="186664"/>
                  <a:pt x="333843" y="185578"/>
                  <a:pt x="311345" y="186178"/>
                </a:cubicBezTo>
                <a:cubicBezTo>
                  <a:pt x="307630" y="202180"/>
                  <a:pt x="303820" y="217039"/>
                  <a:pt x="299249" y="234661"/>
                </a:cubicBezTo>
                <a:close/>
                <a:moveTo>
                  <a:pt x="153992" y="239137"/>
                </a:moveTo>
                <a:lnTo>
                  <a:pt x="207999" y="234565"/>
                </a:lnTo>
                <a:lnTo>
                  <a:pt x="207999" y="186369"/>
                </a:lnTo>
                <a:lnTo>
                  <a:pt x="134942" y="190560"/>
                </a:lnTo>
                <a:cubicBezTo>
                  <a:pt x="142848" y="209229"/>
                  <a:pt x="148372" y="223993"/>
                  <a:pt x="154278" y="239233"/>
                </a:cubicBezTo>
                <a:close/>
                <a:moveTo>
                  <a:pt x="285723" y="300764"/>
                </a:moveTo>
                <a:lnTo>
                  <a:pt x="342873" y="306098"/>
                </a:lnTo>
                <a:lnTo>
                  <a:pt x="357542" y="254473"/>
                </a:lnTo>
                <a:lnTo>
                  <a:pt x="295248" y="254473"/>
                </a:lnTo>
                <a:close/>
                <a:moveTo>
                  <a:pt x="290581" y="187512"/>
                </a:moveTo>
                <a:lnTo>
                  <a:pt x="227620" y="187512"/>
                </a:lnTo>
                <a:cubicBezTo>
                  <a:pt x="227620" y="204752"/>
                  <a:pt x="223906" y="219992"/>
                  <a:pt x="231526" y="234089"/>
                </a:cubicBezTo>
                <a:lnTo>
                  <a:pt x="281913" y="234089"/>
                </a:lnTo>
                <a:close/>
                <a:moveTo>
                  <a:pt x="99795" y="304479"/>
                </a:moveTo>
                <a:lnTo>
                  <a:pt x="156945" y="301336"/>
                </a:lnTo>
                <a:cubicBezTo>
                  <a:pt x="149992" y="284667"/>
                  <a:pt x="144562" y="271332"/>
                  <a:pt x="138562" y="256854"/>
                </a:cubicBezTo>
                <a:lnTo>
                  <a:pt x="78650" y="263045"/>
                </a:lnTo>
                <a:cubicBezTo>
                  <a:pt x="85698" y="277714"/>
                  <a:pt x="92270" y="289906"/>
                  <a:pt x="99795" y="304479"/>
                </a:cubicBezTo>
                <a:close/>
                <a:moveTo>
                  <a:pt x="210761" y="253044"/>
                </a:moveTo>
                <a:cubicBezTo>
                  <a:pt x="192187" y="255425"/>
                  <a:pt x="176471" y="250377"/>
                  <a:pt x="161231" y="259426"/>
                </a:cubicBezTo>
                <a:cubicBezTo>
                  <a:pt x="166279" y="273046"/>
                  <a:pt x="170756" y="286000"/>
                  <a:pt x="175519" y="298192"/>
                </a:cubicBezTo>
                <a:lnTo>
                  <a:pt x="213619" y="298192"/>
                </a:lnTo>
                <a:cubicBezTo>
                  <a:pt x="212857" y="282667"/>
                  <a:pt x="211904" y="269046"/>
                  <a:pt x="210761" y="252853"/>
                </a:cubicBezTo>
                <a:close/>
                <a:moveTo>
                  <a:pt x="234860" y="298478"/>
                </a:moveTo>
                <a:lnTo>
                  <a:pt x="267435" y="298478"/>
                </a:lnTo>
                <a:cubicBezTo>
                  <a:pt x="270769" y="283333"/>
                  <a:pt x="273912" y="269903"/>
                  <a:pt x="276960" y="254663"/>
                </a:cubicBezTo>
                <a:lnTo>
                  <a:pt x="230478" y="254663"/>
                </a:lnTo>
                <a:cubicBezTo>
                  <a:pt x="232097" y="269713"/>
                  <a:pt x="233431" y="283238"/>
                  <a:pt x="234860" y="2982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37"/>
          <p:cNvSpPr/>
          <p:nvPr/>
        </p:nvSpPr>
        <p:spPr>
          <a:xfrm>
            <a:off x="6046437" y="3726969"/>
            <a:ext cx="336357" cy="388808"/>
          </a:xfrm>
          <a:custGeom>
            <a:avLst/>
            <a:gdLst/>
            <a:ahLst/>
            <a:cxnLst/>
            <a:rect l="l" t="t" r="r" b="b"/>
            <a:pathLst>
              <a:path w="373730" h="432009" extrusionOk="0">
                <a:moveTo>
                  <a:pt x="210407" y="313087"/>
                </a:moveTo>
                <a:cubicBezTo>
                  <a:pt x="226314" y="284512"/>
                  <a:pt x="216503" y="257080"/>
                  <a:pt x="204978" y="230600"/>
                </a:cubicBezTo>
                <a:cubicBezTo>
                  <a:pt x="201111" y="222713"/>
                  <a:pt x="191586" y="219456"/>
                  <a:pt x="183690" y="223323"/>
                </a:cubicBezTo>
                <a:cubicBezTo>
                  <a:pt x="183252" y="223533"/>
                  <a:pt x="182823" y="223771"/>
                  <a:pt x="182404" y="224028"/>
                </a:cubicBezTo>
                <a:cubicBezTo>
                  <a:pt x="147733" y="239458"/>
                  <a:pt x="118872" y="220408"/>
                  <a:pt x="117634" y="182023"/>
                </a:cubicBezTo>
                <a:cubicBezTo>
                  <a:pt x="117634" y="167830"/>
                  <a:pt x="117634" y="153448"/>
                  <a:pt x="117634" y="137065"/>
                </a:cubicBezTo>
                <a:lnTo>
                  <a:pt x="129445" y="143732"/>
                </a:lnTo>
                <a:cubicBezTo>
                  <a:pt x="138855" y="150685"/>
                  <a:pt x="149133" y="156391"/>
                  <a:pt x="160020" y="160687"/>
                </a:cubicBezTo>
                <a:cubicBezTo>
                  <a:pt x="174336" y="163306"/>
                  <a:pt x="184747" y="175755"/>
                  <a:pt x="184785" y="190309"/>
                </a:cubicBezTo>
                <a:cubicBezTo>
                  <a:pt x="185738" y="197644"/>
                  <a:pt x="183261" y="206978"/>
                  <a:pt x="195453" y="211550"/>
                </a:cubicBezTo>
                <a:cubicBezTo>
                  <a:pt x="194215" y="203549"/>
                  <a:pt x="193548" y="197072"/>
                  <a:pt x="192215" y="190786"/>
                </a:cubicBezTo>
                <a:cubicBezTo>
                  <a:pt x="185252" y="160982"/>
                  <a:pt x="187747" y="129759"/>
                  <a:pt x="199358" y="101441"/>
                </a:cubicBezTo>
                <a:cubicBezTo>
                  <a:pt x="205454" y="86296"/>
                  <a:pt x="204692" y="85534"/>
                  <a:pt x="188024" y="82391"/>
                </a:cubicBezTo>
                <a:cubicBezTo>
                  <a:pt x="181518" y="81391"/>
                  <a:pt x="175289" y="79057"/>
                  <a:pt x="169736" y="75533"/>
                </a:cubicBezTo>
                <a:cubicBezTo>
                  <a:pt x="158782" y="68199"/>
                  <a:pt x="157734" y="60674"/>
                  <a:pt x="164497" y="49054"/>
                </a:cubicBezTo>
                <a:cubicBezTo>
                  <a:pt x="171260" y="37433"/>
                  <a:pt x="178689" y="25527"/>
                  <a:pt x="186690" y="12287"/>
                </a:cubicBezTo>
                <a:cubicBezTo>
                  <a:pt x="196110" y="22612"/>
                  <a:pt x="204445" y="33880"/>
                  <a:pt x="211550" y="45910"/>
                </a:cubicBezTo>
                <a:cubicBezTo>
                  <a:pt x="215265" y="53721"/>
                  <a:pt x="212217" y="64960"/>
                  <a:pt x="212217" y="74485"/>
                </a:cubicBezTo>
                <a:cubicBezTo>
                  <a:pt x="221742" y="64389"/>
                  <a:pt x="233267" y="53245"/>
                  <a:pt x="244031" y="42005"/>
                </a:cubicBezTo>
                <a:cubicBezTo>
                  <a:pt x="245221" y="40205"/>
                  <a:pt x="245688" y="38033"/>
                  <a:pt x="245364" y="35909"/>
                </a:cubicBezTo>
                <a:cubicBezTo>
                  <a:pt x="243745" y="16859"/>
                  <a:pt x="256794" y="9049"/>
                  <a:pt x="271748" y="6287"/>
                </a:cubicBezTo>
                <a:cubicBezTo>
                  <a:pt x="291751" y="2667"/>
                  <a:pt x="312325" y="1905"/>
                  <a:pt x="332613" y="0"/>
                </a:cubicBezTo>
                <a:lnTo>
                  <a:pt x="334899" y="4096"/>
                </a:lnTo>
                <a:cubicBezTo>
                  <a:pt x="331289" y="7648"/>
                  <a:pt x="327327" y="10839"/>
                  <a:pt x="323088" y="13621"/>
                </a:cubicBezTo>
                <a:cubicBezTo>
                  <a:pt x="314077" y="17326"/>
                  <a:pt x="307582" y="25375"/>
                  <a:pt x="305848" y="34957"/>
                </a:cubicBezTo>
                <a:cubicBezTo>
                  <a:pt x="300228" y="63532"/>
                  <a:pt x="290894" y="68104"/>
                  <a:pt x="264319" y="58102"/>
                </a:cubicBezTo>
                <a:cubicBezTo>
                  <a:pt x="262890" y="57531"/>
                  <a:pt x="261461" y="57340"/>
                  <a:pt x="258985" y="56674"/>
                </a:cubicBezTo>
                <a:cubicBezTo>
                  <a:pt x="245364" y="68866"/>
                  <a:pt x="229457" y="79629"/>
                  <a:pt x="223361" y="102679"/>
                </a:cubicBezTo>
                <a:cubicBezTo>
                  <a:pt x="229981" y="103384"/>
                  <a:pt x="236649" y="103384"/>
                  <a:pt x="243269" y="102679"/>
                </a:cubicBezTo>
                <a:cubicBezTo>
                  <a:pt x="252174" y="99917"/>
                  <a:pt x="261652" y="104784"/>
                  <a:pt x="264605" y="113633"/>
                </a:cubicBezTo>
                <a:cubicBezTo>
                  <a:pt x="268415" y="122301"/>
                  <a:pt x="273177" y="130588"/>
                  <a:pt x="278225" y="140398"/>
                </a:cubicBezTo>
                <a:cubicBezTo>
                  <a:pt x="263805" y="145323"/>
                  <a:pt x="248355" y="146475"/>
                  <a:pt x="233363" y="143732"/>
                </a:cubicBezTo>
                <a:cubicBezTo>
                  <a:pt x="229838" y="143732"/>
                  <a:pt x="225647" y="135636"/>
                  <a:pt x="224790" y="130683"/>
                </a:cubicBezTo>
                <a:cubicBezTo>
                  <a:pt x="224552" y="122615"/>
                  <a:pt x="225314" y="114557"/>
                  <a:pt x="227076" y="106680"/>
                </a:cubicBezTo>
                <a:cubicBezTo>
                  <a:pt x="220885" y="112585"/>
                  <a:pt x="216503" y="114776"/>
                  <a:pt x="215932" y="117729"/>
                </a:cubicBezTo>
                <a:cubicBezTo>
                  <a:pt x="213170" y="133636"/>
                  <a:pt x="207645" y="150209"/>
                  <a:pt x="209836" y="165354"/>
                </a:cubicBezTo>
                <a:cubicBezTo>
                  <a:pt x="214732" y="192129"/>
                  <a:pt x="221085" y="218618"/>
                  <a:pt x="228886" y="244697"/>
                </a:cubicBezTo>
                <a:lnTo>
                  <a:pt x="234125" y="244697"/>
                </a:lnTo>
                <a:cubicBezTo>
                  <a:pt x="235077" y="241268"/>
                  <a:pt x="237363" y="237744"/>
                  <a:pt x="236887" y="234505"/>
                </a:cubicBezTo>
                <a:cubicBezTo>
                  <a:pt x="232696" y="203263"/>
                  <a:pt x="254794" y="180689"/>
                  <a:pt x="284988" y="184975"/>
                </a:cubicBezTo>
                <a:cubicBezTo>
                  <a:pt x="298418" y="186880"/>
                  <a:pt x="312230" y="186880"/>
                  <a:pt x="327375" y="187928"/>
                </a:cubicBezTo>
                <a:cubicBezTo>
                  <a:pt x="327508" y="190033"/>
                  <a:pt x="327212" y="192138"/>
                  <a:pt x="326517" y="194120"/>
                </a:cubicBezTo>
                <a:cubicBezTo>
                  <a:pt x="317659" y="208502"/>
                  <a:pt x="307467" y="222695"/>
                  <a:pt x="299657" y="237077"/>
                </a:cubicBezTo>
                <a:cubicBezTo>
                  <a:pt x="285083" y="263938"/>
                  <a:pt x="271082" y="267462"/>
                  <a:pt x="246983" y="248602"/>
                </a:cubicBezTo>
                <a:cubicBezTo>
                  <a:pt x="239439" y="249593"/>
                  <a:pt x="234125" y="256489"/>
                  <a:pt x="235077" y="264033"/>
                </a:cubicBezTo>
                <a:cubicBezTo>
                  <a:pt x="235830" y="273539"/>
                  <a:pt x="235830" y="283102"/>
                  <a:pt x="235077" y="292608"/>
                </a:cubicBezTo>
                <a:cubicBezTo>
                  <a:pt x="233905" y="300942"/>
                  <a:pt x="232286" y="309210"/>
                  <a:pt x="230219" y="317373"/>
                </a:cubicBezTo>
                <a:cubicBezTo>
                  <a:pt x="244793" y="327565"/>
                  <a:pt x="258794" y="337471"/>
                  <a:pt x="272415" y="346615"/>
                </a:cubicBezTo>
                <a:cubicBezTo>
                  <a:pt x="276101" y="348882"/>
                  <a:pt x="280378" y="350006"/>
                  <a:pt x="284702" y="349853"/>
                </a:cubicBezTo>
                <a:cubicBezTo>
                  <a:pt x="307200" y="349701"/>
                  <a:pt x="328708" y="359121"/>
                  <a:pt x="343853" y="375761"/>
                </a:cubicBezTo>
                <a:cubicBezTo>
                  <a:pt x="349853" y="381352"/>
                  <a:pt x="356216" y="386544"/>
                  <a:pt x="362903" y="391287"/>
                </a:cubicBezTo>
                <a:cubicBezTo>
                  <a:pt x="373199" y="397192"/>
                  <a:pt x="376781" y="410308"/>
                  <a:pt x="370904" y="420624"/>
                </a:cubicBezTo>
                <a:cubicBezTo>
                  <a:pt x="362693" y="420710"/>
                  <a:pt x="354492" y="420300"/>
                  <a:pt x="346329" y="419386"/>
                </a:cubicBezTo>
                <a:cubicBezTo>
                  <a:pt x="276416" y="407003"/>
                  <a:pt x="206216" y="409861"/>
                  <a:pt x="135922" y="414623"/>
                </a:cubicBezTo>
                <a:cubicBezTo>
                  <a:pt x="117443" y="415766"/>
                  <a:pt x="98965" y="417576"/>
                  <a:pt x="80677" y="419862"/>
                </a:cubicBezTo>
                <a:cubicBezTo>
                  <a:pt x="60960" y="422434"/>
                  <a:pt x="41434" y="425863"/>
                  <a:pt x="21812" y="429387"/>
                </a:cubicBezTo>
                <a:cubicBezTo>
                  <a:pt x="18955" y="429387"/>
                  <a:pt x="16002" y="432435"/>
                  <a:pt x="13526" y="431959"/>
                </a:cubicBezTo>
                <a:cubicBezTo>
                  <a:pt x="8887" y="430816"/>
                  <a:pt x="4353" y="429253"/>
                  <a:pt x="0" y="427291"/>
                </a:cubicBezTo>
                <a:cubicBezTo>
                  <a:pt x="2191" y="423196"/>
                  <a:pt x="3429" y="417766"/>
                  <a:pt x="6858" y="415480"/>
                </a:cubicBezTo>
                <a:cubicBezTo>
                  <a:pt x="19621" y="406717"/>
                  <a:pt x="33242" y="399097"/>
                  <a:pt x="46482" y="390906"/>
                </a:cubicBezTo>
                <a:cubicBezTo>
                  <a:pt x="53340" y="386620"/>
                  <a:pt x="60103" y="382048"/>
                  <a:pt x="66961" y="377666"/>
                </a:cubicBezTo>
                <a:cubicBezTo>
                  <a:pt x="82630" y="367741"/>
                  <a:pt x="100222" y="361255"/>
                  <a:pt x="118586" y="358616"/>
                </a:cubicBezTo>
                <a:cubicBezTo>
                  <a:pt x="130073" y="356740"/>
                  <a:pt x="140779" y="351615"/>
                  <a:pt x="149447" y="343852"/>
                </a:cubicBezTo>
                <a:cubicBezTo>
                  <a:pt x="174403" y="320707"/>
                  <a:pt x="177832" y="317945"/>
                  <a:pt x="210407" y="3130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37"/>
          <p:cNvSpPr/>
          <p:nvPr/>
        </p:nvSpPr>
        <p:spPr>
          <a:xfrm>
            <a:off x="7524182" y="919418"/>
            <a:ext cx="337874" cy="362411"/>
          </a:xfrm>
          <a:custGeom>
            <a:avLst/>
            <a:gdLst/>
            <a:ahLst/>
            <a:cxnLst/>
            <a:rect l="l" t="t" r="r" b="b"/>
            <a:pathLst>
              <a:path w="375415" h="402679" extrusionOk="0">
                <a:moveTo>
                  <a:pt x="222262" y="187188"/>
                </a:moveTo>
                <a:cubicBezTo>
                  <a:pt x="243312" y="180139"/>
                  <a:pt x="263505" y="173091"/>
                  <a:pt x="283984" y="166900"/>
                </a:cubicBezTo>
                <a:cubicBezTo>
                  <a:pt x="291509" y="164614"/>
                  <a:pt x="293509" y="159565"/>
                  <a:pt x="296747" y="153184"/>
                </a:cubicBezTo>
                <a:cubicBezTo>
                  <a:pt x="310654" y="122704"/>
                  <a:pt x="342468" y="118132"/>
                  <a:pt x="365042" y="143087"/>
                </a:cubicBezTo>
                <a:cubicBezTo>
                  <a:pt x="376939" y="156203"/>
                  <a:pt x="378796" y="175577"/>
                  <a:pt x="369614" y="190712"/>
                </a:cubicBezTo>
                <a:cubicBezTo>
                  <a:pt x="360203" y="204685"/>
                  <a:pt x="342810" y="210934"/>
                  <a:pt x="326656" y="206143"/>
                </a:cubicBezTo>
                <a:cubicBezTo>
                  <a:pt x="316131" y="201552"/>
                  <a:pt x="305977" y="196170"/>
                  <a:pt x="296271" y="190045"/>
                </a:cubicBezTo>
                <a:lnTo>
                  <a:pt x="232930" y="211191"/>
                </a:lnTo>
                <a:lnTo>
                  <a:pt x="220452" y="239766"/>
                </a:lnTo>
                <a:cubicBezTo>
                  <a:pt x="244265" y="264245"/>
                  <a:pt x="268649" y="289772"/>
                  <a:pt x="293699" y="314632"/>
                </a:cubicBezTo>
                <a:cubicBezTo>
                  <a:pt x="298462" y="317852"/>
                  <a:pt x="304149" y="319423"/>
                  <a:pt x="309892" y="319109"/>
                </a:cubicBezTo>
                <a:cubicBezTo>
                  <a:pt x="332371" y="320062"/>
                  <a:pt x="346944" y="333587"/>
                  <a:pt x="358565" y="350256"/>
                </a:cubicBezTo>
                <a:cubicBezTo>
                  <a:pt x="367852" y="363010"/>
                  <a:pt x="365042" y="380888"/>
                  <a:pt x="352278" y="390175"/>
                </a:cubicBezTo>
                <a:cubicBezTo>
                  <a:pt x="351783" y="390537"/>
                  <a:pt x="351278" y="390880"/>
                  <a:pt x="350755" y="391213"/>
                </a:cubicBezTo>
                <a:cubicBezTo>
                  <a:pt x="336410" y="402386"/>
                  <a:pt x="317426" y="405644"/>
                  <a:pt x="300177" y="399881"/>
                </a:cubicBezTo>
                <a:cubicBezTo>
                  <a:pt x="274269" y="392737"/>
                  <a:pt x="265124" y="370735"/>
                  <a:pt x="275031" y="341398"/>
                </a:cubicBezTo>
                <a:cubicBezTo>
                  <a:pt x="252075" y="314061"/>
                  <a:pt x="228834" y="286248"/>
                  <a:pt x="205403" y="258625"/>
                </a:cubicBezTo>
                <a:cubicBezTo>
                  <a:pt x="195897" y="247814"/>
                  <a:pt x="179657" y="246148"/>
                  <a:pt x="168160" y="254815"/>
                </a:cubicBezTo>
                <a:cubicBezTo>
                  <a:pt x="140823" y="279580"/>
                  <a:pt x="114249" y="305298"/>
                  <a:pt x="87197" y="331015"/>
                </a:cubicBezTo>
                <a:cubicBezTo>
                  <a:pt x="89960" y="337969"/>
                  <a:pt x="92341" y="343207"/>
                  <a:pt x="94151" y="348637"/>
                </a:cubicBezTo>
                <a:cubicBezTo>
                  <a:pt x="101209" y="365591"/>
                  <a:pt x="93179" y="385041"/>
                  <a:pt x="76234" y="392099"/>
                </a:cubicBezTo>
                <a:cubicBezTo>
                  <a:pt x="75863" y="392252"/>
                  <a:pt x="75482" y="392404"/>
                  <a:pt x="75101" y="392547"/>
                </a:cubicBezTo>
                <a:cubicBezTo>
                  <a:pt x="53241" y="405082"/>
                  <a:pt x="25361" y="397528"/>
                  <a:pt x="12826" y="375669"/>
                </a:cubicBezTo>
                <a:cubicBezTo>
                  <a:pt x="10921" y="372344"/>
                  <a:pt x="9445" y="368801"/>
                  <a:pt x="8426" y="365115"/>
                </a:cubicBezTo>
                <a:cubicBezTo>
                  <a:pt x="806" y="338731"/>
                  <a:pt x="14522" y="316633"/>
                  <a:pt x="41764" y="317490"/>
                </a:cubicBezTo>
                <a:cubicBezTo>
                  <a:pt x="63290" y="318538"/>
                  <a:pt x="76053" y="308632"/>
                  <a:pt x="89389" y="295297"/>
                </a:cubicBezTo>
                <a:cubicBezTo>
                  <a:pt x="109105" y="275389"/>
                  <a:pt x="129203" y="255863"/>
                  <a:pt x="147491" y="238147"/>
                </a:cubicBezTo>
                <a:cubicBezTo>
                  <a:pt x="144347" y="222049"/>
                  <a:pt x="141681" y="208429"/>
                  <a:pt x="138633" y="193093"/>
                </a:cubicBezTo>
                <a:lnTo>
                  <a:pt x="74815" y="161470"/>
                </a:lnTo>
                <a:cubicBezTo>
                  <a:pt x="70624" y="164328"/>
                  <a:pt x="67195" y="166995"/>
                  <a:pt x="63480" y="169090"/>
                </a:cubicBezTo>
                <a:cubicBezTo>
                  <a:pt x="43107" y="180720"/>
                  <a:pt x="17160" y="173634"/>
                  <a:pt x="5530" y="153260"/>
                </a:cubicBezTo>
                <a:cubicBezTo>
                  <a:pt x="2558" y="148059"/>
                  <a:pt x="720" y="142287"/>
                  <a:pt x="139" y="136324"/>
                </a:cubicBezTo>
                <a:cubicBezTo>
                  <a:pt x="-1480" y="118513"/>
                  <a:pt x="11283" y="110035"/>
                  <a:pt x="24428" y="102511"/>
                </a:cubicBezTo>
                <a:cubicBezTo>
                  <a:pt x="36744" y="94812"/>
                  <a:pt x="52603" y="95887"/>
                  <a:pt x="63766" y="105178"/>
                </a:cubicBezTo>
                <a:cubicBezTo>
                  <a:pt x="68443" y="108854"/>
                  <a:pt x="72225" y="113541"/>
                  <a:pt x="74815" y="118894"/>
                </a:cubicBezTo>
                <a:cubicBezTo>
                  <a:pt x="82150" y="137944"/>
                  <a:pt x="98342" y="146421"/>
                  <a:pt x="114058" y="155851"/>
                </a:cubicBezTo>
                <a:lnTo>
                  <a:pt x="148825" y="176710"/>
                </a:lnTo>
                <a:lnTo>
                  <a:pt x="173780" y="162232"/>
                </a:lnTo>
                <a:cubicBezTo>
                  <a:pt x="173780" y="135277"/>
                  <a:pt x="173780" y="107178"/>
                  <a:pt x="173780" y="79174"/>
                </a:cubicBezTo>
                <a:cubicBezTo>
                  <a:pt x="172627" y="72781"/>
                  <a:pt x="170056" y="66728"/>
                  <a:pt x="166255" y="61458"/>
                </a:cubicBezTo>
                <a:cubicBezTo>
                  <a:pt x="152634" y="37264"/>
                  <a:pt x="156730" y="17833"/>
                  <a:pt x="177304" y="6213"/>
                </a:cubicBezTo>
                <a:cubicBezTo>
                  <a:pt x="203403" y="-8265"/>
                  <a:pt x="224167" y="4403"/>
                  <a:pt x="238074" y="25263"/>
                </a:cubicBezTo>
                <a:cubicBezTo>
                  <a:pt x="245131" y="36707"/>
                  <a:pt x="241598" y="51706"/>
                  <a:pt x="230168" y="58791"/>
                </a:cubicBezTo>
                <a:cubicBezTo>
                  <a:pt x="204832" y="72888"/>
                  <a:pt x="203879" y="95653"/>
                  <a:pt x="202164" y="119275"/>
                </a:cubicBezTo>
                <a:cubicBezTo>
                  <a:pt x="202164" y="123656"/>
                  <a:pt x="201117" y="128038"/>
                  <a:pt x="200736" y="132514"/>
                </a:cubicBezTo>
                <a:cubicBezTo>
                  <a:pt x="198069" y="162899"/>
                  <a:pt x="198069" y="162899"/>
                  <a:pt x="222262" y="1871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37"/>
          <p:cNvSpPr/>
          <p:nvPr/>
        </p:nvSpPr>
        <p:spPr>
          <a:xfrm>
            <a:off x="4724218" y="941461"/>
            <a:ext cx="385098" cy="313690"/>
          </a:xfrm>
          <a:custGeom>
            <a:avLst/>
            <a:gdLst/>
            <a:ahLst/>
            <a:cxnLst/>
            <a:rect l="l" t="t" r="r" b="b"/>
            <a:pathLst>
              <a:path w="427887" h="348544" extrusionOk="0">
                <a:moveTo>
                  <a:pt x="221897" y="344049"/>
                </a:moveTo>
                <a:lnTo>
                  <a:pt x="50447" y="348049"/>
                </a:lnTo>
                <a:cubicBezTo>
                  <a:pt x="43846" y="348907"/>
                  <a:pt x="37150" y="348650"/>
                  <a:pt x="30635" y="347287"/>
                </a:cubicBezTo>
                <a:cubicBezTo>
                  <a:pt x="25425" y="345306"/>
                  <a:pt x="21443" y="341010"/>
                  <a:pt x="19871" y="335667"/>
                </a:cubicBezTo>
                <a:cubicBezTo>
                  <a:pt x="16252" y="295376"/>
                  <a:pt x="13775" y="254990"/>
                  <a:pt x="11108" y="214604"/>
                </a:cubicBezTo>
                <a:cubicBezTo>
                  <a:pt x="7365" y="158407"/>
                  <a:pt x="3746" y="102238"/>
                  <a:pt x="250" y="46107"/>
                </a:cubicBezTo>
                <a:cubicBezTo>
                  <a:pt x="-83" y="41700"/>
                  <a:pt x="-83" y="37274"/>
                  <a:pt x="250" y="32867"/>
                </a:cubicBezTo>
                <a:cubicBezTo>
                  <a:pt x="1679" y="16294"/>
                  <a:pt x="8251" y="8483"/>
                  <a:pt x="25015" y="7150"/>
                </a:cubicBezTo>
                <a:cubicBezTo>
                  <a:pt x="51590" y="5054"/>
                  <a:pt x="78260" y="3816"/>
                  <a:pt x="104835" y="3435"/>
                </a:cubicBezTo>
                <a:cubicBezTo>
                  <a:pt x="191512" y="1911"/>
                  <a:pt x="278161" y="768"/>
                  <a:pt x="364772" y="6"/>
                </a:cubicBezTo>
                <a:cubicBezTo>
                  <a:pt x="376621" y="-74"/>
                  <a:pt x="388460" y="657"/>
                  <a:pt x="400205" y="2197"/>
                </a:cubicBezTo>
                <a:cubicBezTo>
                  <a:pt x="422684" y="4864"/>
                  <a:pt x="423541" y="6197"/>
                  <a:pt x="424017" y="28105"/>
                </a:cubicBezTo>
                <a:cubicBezTo>
                  <a:pt x="424874" y="69538"/>
                  <a:pt x="425827" y="111067"/>
                  <a:pt x="426494" y="152501"/>
                </a:cubicBezTo>
                <a:cubicBezTo>
                  <a:pt x="427160" y="200126"/>
                  <a:pt x="428304" y="248799"/>
                  <a:pt x="427732" y="296900"/>
                </a:cubicBezTo>
                <a:cubicBezTo>
                  <a:pt x="427256" y="348049"/>
                  <a:pt x="425827" y="339667"/>
                  <a:pt x="386203" y="340715"/>
                </a:cubicBezTo>
                <a:cubicBezTo>
                  <a:pt x="331339" y="342144"/>
                  <a:pt x="276570" y="343192"/>
                  <a:pt x="221801" y="344430"/>
                </a:cubicBezTo>
                <a:close/>
                <a:moveTo>
                  <a:pt x="25777" y="28200"/>
                </a:moveTo>
                <a:lnTo>
                  <a:pt x="42636" y="300234"/>
                </a:lnTo>
                <a:cubicBezTo>
                  <a:pt x="162651" y="286232"/>
                  <a:pt x="280761" y="289852"/>
                  <a:pt x="401443" y="291376"/>
                </a:cubicBezTo>
                <a:cubicBezTo>
                  <a:pt x="400586" y="201650"/>
                  <a:pt x="400205" y="114020"/>
                  <a:pt x="397919" y="24676"/>
                </a:cubicBezTo>
                <a:cubicBezTo>
                  <a:pt x="272570" y="21818"/>
                  <a:pt x="150554" y="24866"/>
                  <a:pt x="25777" y="282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37"/>
          <p:cNvSpPr/>
          <p:nvPr/>
        </p:nvSpPr>
        <p:spPr>
          <a:xfrm>
            <a:off x="6467321" y="2771169"/>
            <a:ext cx="242367" cy="375976"/>
          </a:xfrm>
          <a:custGeom>
            <a:avLst/>
            <a:gdLst/>
            <a:ahLst/>
            <a:cxnLst/>
            <a:rect l="l" t="t" r="r" b="b"/>
            <a:pathLst>
              <a:path w="269297" h="417751" extrusionOk="0">
                <a:moveTo>
                  <a:pt x="188448" y="127540"/>
                </a:moveTo>
                <a:cubicBezTo>
                  <a:pt x="195867" y="120082"/>
                  <a:pt x="207926" y="120044"/>
                  <a:pt x="215384" y="127463"/>
                </a:cubicBezTo>
                <a:cubicBezTo>
                  <a:pt x="216451" y="128521"/>
                  <a:pt x="217384" y="129692"/>
                  <a:pt x="218166" y="130969"/>
                </a:cubicBezTo>
                <a:cubicBezTo>
                  <a:pt x="261695" y="182594"/>
                  <a:pt x="294366" y="255365"/>
                  <a:pt x="243312" y="329660"/>
                </a:cubicBezTo>
                <a:cubicBezTo>
                  <a:pt x="229453" y="351482"/>
                  <a:pt x="211146" y="370151"/>
                  <a:pt x="189591" y="384429"/>
                </a:cubicBezTo>
                <a:cubicBezTo>
                  <a:pt x="177684" y="391859"/>
                  <a:pt x="167493" y="401860"/>
                  <a:pt x="155967" y="409861"/>
                </a:cubicBezTo>
                <a:cubicBezTo>
                  <a:pt x="144442" y="417862"/>
                  <a:pt x="134060" y="422434"/>
                  <a:pt x="120439" y="410337"/>
                </a:cubicBezTo>
                <a:cubicBezTo>
                  <a:pt x="141585" y="395573"/>
                  <a:pt x="149586" y="373666"/>
                  <a:pt x="155682" y="351091"/>
                </a:cubicBezTo>
                <a:cubicBezTo>
                  <a:pt x="164445" y="318802"/>
                  <a:pt x="154824" y="296132"/>
                  <a:pt x="127678" y="275939"/>
                </a:cubicBezTo>
                <a:cubicBezTo>
                  <a:pt x="115572" y="266452"/>
                  <a:pt x="104609" y="255584"/>
                  <a:pt x="95007" y="243554"/>
                </a:cubicBezTo>
                <a:cubicBezTo>
                  <a:pt x="88149" y="235334"/>
                  <a:pt x="86902" y="223799"/>
                  <a:pt x="91864" y="214313"/>
                </a:cubicBezTo>
                <a:cubicBezTo>
                  <a:pt x="97389" y="202216"/>
                  <a:pt x="102437" y="189929"/>
                  <a:pt x="107676" y="177641"/>
                </a:cubicBezTo>
                <a:cubicBezTo>
                  <a:pt x="110438" y="171355"/>
                  <a:pt x="113105" y="164973"/>
                  <a:pt x="116439" y="157067"/>
                </a:cubicBezTo>
                <a:cubicBezTo>
                  <a:pt x="102437" y="158687"/>
                  <a:pt x="102437" y="158782"/>
                  <a:pt x="75100" y="200311"/>
                </a:cubicBezTo>
                <a:cubicBezTo>
                  <a:pt x="61879" y="217599"/>
                  <a:pt x="56022" y="239401"/>
                  <a:pt x="58812" y="260985"/>
                </a:cubicBezTo>
                <a:cubicBezTo>
                  <a:pt x="62432" y="280797"/>
                  <a:pt x="69385" y="300038"/>
                  <a:pt x="75386" y="321278"/>
                </a:cubicBezTo>
                <a:cubicBezTo>
                  <a:pt x="70700" y="321821"/>
                  <a:pt x="65975" y="321821"/>
                  <a:pt x="61289" y="321278"/>
                </a:cubicBezTo>
                <a:cubicBezTo>
                  <a:pt x="41229" y="315458"/>
                  <a:pt x="23398" y="303705"/>
                  <a:pt x="10140" y="287560"/>
                </a:cubicBezTo>
                <a:cubicBezTo>
                  <a:pt x="-2624" y="273558"/>
                  <a:pt x="-3672" y="246126"/>
                  <a:pt x="8901" y="227076"/>
                </a:cubicBezTo>
                <a:cubicBezTo>
                  <a:pt x="21474" y="208026"/>
                  <a:pt x="36048" y="190119"/>
                  <a:pt x="50049" y="172021"/>
                </a:cubicBezTo>
                <a:cubicBezTo>
                  <a:pt x="76053" y="138589"/>
                  <a:pt x="101008" y="104394"/>
                  <a:pt x="109485" y="61817"/>
                </a:cubicBezTo>
                <a:cubicBezTo>
                  <a:pt x="111400" y="46520"/>
                  <a:pt x="112448" y="31128"/>
                  <a:pt x="112629" y="15716"/>
                </a:cubicBezTo>
                <a:cubicBezTo>
                  <a:pt x="113372" y="10411"/>
                  <a:pt x="114486" y="5153"/>
                  <a:pt x="115962" y="0"/>
                </a:cubicBezTo>
                <a:cubicBezTo>
                  <a:pt x="121430" y="924"/>
                  <a:pt x="126754" y="2591"/>
                  <a:pt x="131774" y="4953"/>
                </a:cubicBezTo>
                <a:cubicBezTo>
                  <a:pt x="136736" y="7963"/>
                  <a:pt x="141051" y="11954"/>
                  <a:pt x="144442" y="16669"/>
                </a:cubicBezTo>
                <a:cubicBezTo>
                  <a:pt x="166064" y="47625"/>
                  <a:pt x="178541" y="80486"/>
                  <a:pt x="164635" y="118681"/>
                </a:cubicBezTo>
                <a:cubicBezTo>
                  <a:pt x="158539" y="135350"/>
                  <a:pt x="153110" y="152305"/>
                  <a:pt x="147966" y="169259"/>
                </a:cubicBezTo>
                <a:cubicBezTo>
                  <a:pt x="144347" y="181261"/>
                  <a:pt x="141394" y="193548"/>
                  <a:pt x="138441" y="205740"/>
                </a:cubicBezTo>
                <a:cubicBezTo>
                  <a:pt x="135489" y="217932"/>
                  <a:pt x="133870" y="228410"/>
                  <a:pt x="146061" y="235363"/>
                </a:cubicBezTo>
                <a:cubicBezTo>
                  <a:pt x="159053" y="239659"/>
                  <a:pt x="173351" y="235401"/>
                  <a:pt x="181875" y="224695"/>
                </a:cubicBezTo>
                <a:cubicBezTo>
                  <a:pt x="189257" y="212884"/>
                  <a:pt x="194363" y="199806"/>
                  <a:pt x="196925" y="186119"/>
                </a:cubicBezTo>
                <a:cubicBezTo>
                  <a:pt x="197573" y="172907"/>
                  <a:pt x="196392" y="159668"/>
                  <a:pt x="193401" y="146780"/>
                </a:cubicBezTo>
                <a:cubicBezTo>
                  <a:pt x="192143" y="140275"/>
                  <a:pt x="190486" y="133845"/>
                  <a:pt x="188448" y="1275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37"/>
          <p:cNvSpPr/>
          <p:nvPr/>
        </p:nvSpPr>
        <p:spPr>
          <a:xfrm>
            <a:off x="6013276" y="3238503"/>
            <a:ext cx="352139" cy="371936"/>
          </a:xfrm>
          <a:custGeom>
            <a:avLst/>
            <a:gdLst/>
            <a:ahLst/>
            <a:cxnLst/>
            <a:rect l="l" t="t" r="r" b="b"/>
            <a:pathLst>
              <a:path w="391265" h="413262" extrusionOk="0">
                <a:moveTo>
                  <a:pt x="344564" y="65028"/>
                </a:moveTo>
                <a:cubicBezTo>
                  <a:pt x="359042" y="76077"/>
                  <a:pt x="373901" y="86650"/>
                  <a:pt x="387807" y="98461"/>
                </a:cubicBezTo>
                <a:cubicBezTo>
                  <a:pt x="390636" y="102652"/>
                  <a:pt x="391789" y="107748"/>
                  <a:pt x="391046" y="112749"/>
                </a:cubicBezTo>
                <a:cubicBezTo>
                  <a:pt x="390341" y="123074"/>
                  <a:pt x="388807" y="133332"/>
                  <a:pt x="386474" y="143419"/>
                </a:cubicBezTo>
                <a:cubicBezTo>
                  <a:pt x="373406" y="200502"/>
                  <a:pt x="368786" y="259205"/>
                  <a:pt x="372758" y="317631"/>
                </a:cubicBezTo>
                <a:cubicBezTo>
                  <a:pt x="373996" y="340587"/>
                  <a:pt x="374377" y="363542"/>
                  <a:pt x="374472" y="386497"/>
                </a:cubicBezTo>
                <a:cubicBezTo>
                  <a:pt x="373672" y="395517"/>
                  <a:pt x="372205" y="404461"/>
                  <a:pt x="370091" y="413262"/>
                </a:cubicBezTo>
                <a:cubicBezTo>
                  <a:pt x="362185" y="407738"/>
                  <a:pt x="357423" y="404880"/>
                  <a:pt x="353327" y="401356"/>
                </a:cubicBezTo>
                <a:cubicBezTo>
                  <a:pt x="331229" y="382782"/>
                  <a:pt x="309893" y="363256"/>
                  <a:pt x="287318" y="345635"/>
                </a:cubicBezTo>
                <a:cubicBezTo>
                  <a:pt x="272269" y="333824"/>
                  <a:pt x="269126" y="334776"/>
                  <a:pt x="254553" y="347063"/>
                </a:cubicBezTo>
                <a:cubicBezTo>
                  <a:pt x="234740" y="363732"/>
                  <a:pt x="215500" y="381068"/>
                  <a:pt x="195402" y="397451"/>
                </a:cubicBezTo>
                <a:cubicBezTo>
                  <a:pt x="175305" y="413834"/>
                  <a:pt x="172447" y="411453"/>
                  <a:pt x="158540" y="396594"/>
                </a:cubicBezTo>
                <a:cubicBezTo>
                  <a:pt x="146444" y="383639"/>
                  <a:pt x="132347" y="372686"/>
                  <a:pt x="119583" y="360303"/>
                </a:cubicBezTo>
                <a:cubicBezTo>
                  <a:pt x="113059" y="352731"/>
                  <a:pt x="101629" y="351893"/>
                  <a:pt x="94056" y="358417"/>
                </a:cubicBezTo>
                <a:cubicBezTo>
                  <a:pt x="93989" y="358474"/>
                  <a:pt x="93932" y="358532"/>
                  <a:pt x="93866" y="358589"/>
                </a:cubicBezTo>
                <a:cubicBezTo>
                  <a:pt x="76721" y="370114"/>
                  <a:pt x="59099" y="381068"/>
                  <a:pt x="41669" y="392212"/>
                </a:cubicBezTo>
                <a:cubicBezTo>
                  <a:pt x="36049" y="395831"/>
                  <a:pt x="30715" y="399832"/>
                  <a:pt x="24809" y="402880"/>
                </a:cubicBezTo>
                <a:cubicBezTo>
                  <a:pt x="10808" y="410310"/>
                  <a:pt x="-813" y="403833"/>
                  <a:pt x="45" y="388021"/>
                </a:cubicBezTo>
                <a:cubicBezTo>
                  <a:pt x="1283" y="363637"/>
                  <a:pt x="4521" y="339348"/>
                  <a:pt x="6236" y="314964"/>
                </a:cubicBezTo>
                <a:cubicBezTo>
                  <a:pt x="9284" y="270673"/>
                  <a:pt x="11760" y="226382"/>
                  <a:pt x="14618" y="182091"/>
                </a:cubicBezTo>
                <a:cubicBezTo>
                  <a:pt x="15475" y="168755"/>
                  <a:pt x="16808" y="155516"/>
                  <a:pt x="18428" y="142276"/>
                </a:cubicBezTo>
                <a:cubicBezTo>
                  <a:pt x="19380" y="133799"/>
                  <a:pt x="23381" y="129131"/>
                  <a:pt x="33382" y="130751"/>
                </a:cubicBezTo>
                <a:cubicBezTo>
                  <a:pt x="38078" y="131113"/>
                  <a:pt x="42707" y="129494"/>
                  <a:pt x="46146" y="126274"/>
                </a:cubicBezTo>
                <a:cubicBezTo>
                  <a:pt x="75292" y="95794"/>
                  <a:pt x="104343" y="65219"/>
                  <a:pt x="132728" y="34072"/>
                </a:cubicBezTo>
                <a:cubicBezTo>
                  <a:pt x="146444" y="18927"/>
                  <a:pt x="149778" y="18737"/>
                  <a:pt x="162446" y="35596"/>
                </a:cubicBezTo>
                <a:cubicBezTo>
                  <a:pt x="175114" y="52455"/>
                  <a:pt x="187592" y="68362"/>
                  <a:pt x="200546" y="84269"/>
                </a:cubicBezTo>
                <a:cubicBezTo>
                  <a:pt x="206880" y="90993"/>
                  <a:pt x="213585" y="97356"/>
                  <a:pt x="220643" y="103319"/>
                </a:cubicBezTo>
                <a:lnTo>
                  <a:pt x="248361" y="77982"/>
                </a:lnTo>
                <a:cubicBezTo>
                  <a:pt x="255505" y="84269"/>
                  <a:pt x="257886" y="90365"/>
                  <a:pt x="250838" y="98175"/>
                </a:cubicBezTo>
                <a:cubicBezTo>
                  <a:pt x="245904" y="104643"/>
                  <a:pt x="240208" y="110501"/>
                  <a:pt x="233883" y="115606"/>
                </a:cubicBezTo>
                <a:cubicBezTo>
                  <a:pt x="224492" y="121607"/>
                  <a:pt x="218624" y="131808"/>
                  <a:pt x="218167" y="142943"/>
                </a:cubicBezTo>
                <a:cubicBezTo>
                  <a:pt x="209499" y="212666"/>
                  <a:pt x="200450" y="282294"/>
                  <a:pt x="191497" y="352017"/>
                </a:cubicBezTo>
                <a:cubicBezTo>
                  <a:pt x="190449" y="360018"/>
                  <a:pt x="189306" y="368019"/>
                  <a:pt x="187687" y="380020"/>
                </a:cubicBezTo>
                <a:lnTo>
                  <a:pt x="270078" y="313345"/>
                </a:lnTo>
                <a:cubicBezTo>
                  <a:pt x="273698" y="272483"/>
                  <a:pt x="277413" y="229716"/>
                  <a:pt x="281223" y="187044"/>
                </a:cubicBezTo>
                <a:cubicBezTo>
                  <a:pt x="281251" y="181862"/>
                  <a:pt x="281756" y="176699"/>
                  <a:pt x="282747" y="171613"/>
                </a:cubicBezTo>
                <a:cubicBezTo>
                  <a:pt x="290462" y="143514"/>
                  <a:pt x="279889" y="119606"/>
                  <a:pt x="267030" y="95413"/>
                </a:cubicBezTo>
                <a:cubicBezTo>
                  <a:pt x="260648" y="83907"/>
                  <a:pt x="255905" y="71563"/>
                  <a:pt x="252933" y="58742"/>
                </a:cubicBezTo>
                <a:cubicBezTo>
                  <a:pt x="248228" y="39196"/>
                  <a:pt x="257677" y="18984"/>
                  <a:pt x="275698" y="10069"/>
                </a:cubicBezTo>
                <a:cubicBezTo>
                  <a:pt x="293091" y="-2314"/>
                  <a:pt x="316122" y="-3361"/>
                  <a:pt x="334563" y="7402"/>
                </a:cubicBezTo>
                <a:cubicBezTo>
                  <a:pt x="355327" y="19499"/>
                  <a:pt x="358470" y="40073"/>
                  <a:pt x="344754" y="64552"/>
                </a:cubicBezTo>
                <a:cubicBezTo>
                  <a:pt x="340468" y="73125"/>
                  <a:pt x="336277" y="81697"/>
                  <a:pt x="331515" y="89984"/>
                </a:cubicBezTo>
                <a:cubicBezTo>
                  <a:pt x="310988" y="122388"/>
                  <a:pt x="298777" y="159364"/>
                  <a:pt x="295986" y="197616"/>
                </a:cubicBezTo>
                <a:cubicBezTo>
                  <a:pt x="294081" y="239621"/>
                  <a:pt x="289605" y="281531"/>
                  <a:pt x="286461" y="321918"/>
                </a:cubicBezTo>
                <a:lnTo>
                  <a:pt x="356756" y="377829"/>
                </a:lnTo>
                <a:cubicBezTo>
                  <a:pt x="356756" y="359732"/>
                  <a:pt x="357232" y="345159"/>
                  <a:pt x="356756" y="330204"/>
                </a:cubicBezTo>
                <a:cubicBezTo>
                  <a:pt x="353927" y="281493"/>
                  <a:pt x="355489" y="232621"/>
                  <a:pt x="361423" y="184186"/>
                </a:cubicBezTo>
                <a:cubicBezTo>
                  <a:pt x="364662" y="162183"/>
                  <a:pt x="367424" y="140180"/>
                  <a:pt x="370948" y="118368"/>
                </a:cubicBezTo>
                <a:cubicBezTo>
                  <a:pt x="372510" y="111101"/>
                  <a:pt x="369948" y="103557"/>
                  <a:pt x="364281" y="98747"/>
                </a:cubicBezTo>
                <a:cubicBezTo>
                  <a:pt x="347231" y="82935"/>
                  <a:pt x="347516" y="82650"/>
                  <a:pt x="344564" y="65028"/>
                </a:cubicBezTo>
                <a:close/>
                <a:moveTo>
                  <a:pt x="17475" y="388021"/>
                </a:moveTo>
                <a:cubicBezTo>
                  <a:pt x="42812" y="372019"/>
                  <a:pt x="65576" y="357160"/>
                  <a:pt x="88913" y="343444"/>
                </a:cubicBezTo>
                <a:cubicBezTo>
                  <a:pt x="97295" y="338862"/>
                  <a:pt x="102486" y="330042"/>
                  <a:pt x="102438" y="320489"/>
                </a:cubicBezTo>
                <a:cubicBezTo>
                  <a:pt x="107839" y="261624"/>
                  <a:pt x="113935" y="202826"/>
                  <a:pt x="120726" y="144086"/>
                </a:cubicBezTo>
                <a:cubicBezTo>
                  <a:pt x="123870" y="117320"/>
                  <a:pt x="129108" y="90841"/>
                  <a:pt x="134252" y="58361"/>
                </a:cubicBezTo>
                <a:cubicBezTo>
                  <a:pt x="100248" y="94556"/>
                  <a:pt x="69767" y="126464"/>
                  <a:pt x="39954" y="159040"/>
                </a:cubicBezTo>
                <a:cubicBezTo>
                  <a:pt x="35458" y="164765"/>
                  <a:pt x="32744" y="171689"/>
                  <a:pt x="32144" y="178947"/>
                </a:cubicBezTo>
                <a:cubicBezTo>
                  <a:pt x="30143" y="197235"/>
                  <a:pt x="29763" y="215809"/>
                  <a:pt x="28524" y="234192"/>
                </a:cubicBezTo>
                <a:cubicBezTo>
                  <a:pt x="25000" y="284484"/>
                  <a:pt x="21285" y="334586"/>
                  <a:pt x="17475" y="388021"/>
                </a:cubicBezTo>
                <a:close/>
                <a:moveTo>
                  <a:pt x="166256" y="380592"/>
                </a:moveTo>
                <a:cubicBezTo>
                  <a:pt x="179972" y="288580"/>
                  <a:pt x="193021" y="201045"/>
                  <a:pt x="205880" y="114939"/>
                </a:cubicBezTo>
                <a:lnTo>
                  <a:pt x="154159" y="58456"/>
                </a:lnTo>
                <a:cubicBezTo>
                  <a:pt x="150540" y="70838"/>
                  <a:pt x="146539" y="81221"/>
                  <a:pt x="144634" y="91889"/>
                </a:cubicBezTo>
                <a:cubicBezTo>
                  <a:pt x="130632" y="168089"/>
                  <a:pt x="126346" y="244289"/>
                  <a:pt x="121107" y="321441"/>
                </a:cubicBezTo>
                <a:cubicBezTo>
                  <a:pt x="120555" y="329376"/>
                  <a:pt x="122850" y="337243"/>
                  <a:pt x="127584" y="343635"/>
                </a:cubicBezTo>
                <a:cubicBezTo>
                  <a:pt x="138919" y="356684"/>
                  <a:pt x="152540" y="367733"/>
                  <a:pt x="166256" y="380592"/>
                </a:cubicBezTo>
                <a:close/>
                <a:moveTo>
                  <a:pt x="280556" y="54265"/>
                </a:moveTo>
                <a:cubicBezTo>
                  <a:pt x="280556" y="67981"/>
                  <a:pt x="287414" y="76363"/>
                  <a:pt x="299606" y="76268"/>
                </a:cubicBezTo>
                <a:cubicBezTo>
                  <a:pt x="312703" y="75972"/>
                  <a:pt x="323256" y="65447"/>
                  <a:pt x="323609" y="52360"/>
                </a:cubicBezTo>
                <a:cubicBezTo>
                  <a:pt x="323532" y="40854"/>
                  <a:pt x="314855" y="31234"/>
                  <a:pt x="303416" y="29976"/>
                </a:cubicBezTo>
                <a:cubicBezTo>
                  <a:pt x="291157" y="29710"/>
                  <a:pt x="281013" y="39425"/>
                  <a:pt x="280746" y="51684"/>
                </a:cubicBezTo>
                <a:cubicBezTo>
                  <a:pt x="280727" y="52541"/>
                  <a:pt x="280756" y="53408"/>
                  <a:pt x="280841" y="542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37"/>
          <p:cNvSpPr/>
          <p:nvPr/>
        </p:nvSpPr>
        <p:spPr>
          <a:xfrm>
            <a:off x="3817901" y="937261"/>
            <a:ext cx="369903" cy="307844"/>
          </a:xfrm>
          <a:custGeom>
            <a:avLst/>
            <a:gdLst/>
            <a:ahLst/>
            <a:cxnLst/>
            <a:rect l="l" t="t" r="r" b="b"/>
            <a:pathLst>
              <a:path w="411003" h="342049" extrusionOk="0">
                <a:moveTo>
                  <a:pt x="255937" y="280518"/>
                </a:moveTo>
                <a:lnTo>
                  <a:pt x="258032" y="304425"/>
                </a:lnTo>
                <a:cubicBezTo>
                  <a:pt x="270415" y="304902"/>
                  <a:pt x="282035" y="305187"/>
                  <a:pt x="293656" y="305759"/>
                </a:cubicBezTo>
                <a:cubicBezTo>
                  <a:pt x="302609" y="306330"/>
                  <a:pt x="312706" y="306997"/>
                  <a:pt x="313182" y="318999"/>
                </a:cubicBezTo>
                <a:cubicBezTo>
                  <a:pt x="312820" y="330505"/>
                  <a:pt x="303362" y="339630"/>
                  <a:pt x="291846" y="339573"/>
                </a:cubicBezTo>
                <a:cubicBezTo>
                  <a:pt x="243745" y="340620"/>
                  <a:pt x="195548" y="341287"/>
                  <a:pt x="147447" y="342049"/>
                </a:cubicBezTo>
                <a:cubicBezTo>
                  <a:pt x="135922" y="342049"/>
                  <a:pt x="128397" y="335382"/>
                  <a:pt x="119825" y="326428"/>
                </a:cubicBezTo>
                <a:cubicBezTo>
                  <a:pt x="135636" y="305092"/>
                  <a:pt x="160592" y="316903"/>
                  <a:pt x="180308" y="306521"/>
                </a:cubicBezTo>
                <a:lnTo>
                  <a:pt x="174784" y="279946"/>
                </a:lnTo>
                <a:cubicBezTo>
                  <a:pt x="164116" y="279946"/>
                  <a:pt x="153924" y="279089"/>
                  <a:pt x="143923" y="279946"/>
                </a:cubicBezTo>
                <a:cubicBezTo>
                  <a:pt x="112995" y="282804"/>
                  <a:pt x="82077" y="285976"/>
                  <a:pt x="51149" y="289471"/>
                </a:cubicBezTo>
                <a:cubicBezTo>
                  <a:pt x="29051" y="292043"/>
                  <a:pt x="17526" y="285756"/>
                  <a:pt x="15907" y="263468"/>
                </a:cubicBezTo>
                <a:cubicBezTo>
                  <a:pt x="11335" y="202984"/>
                  <a:pt x="-1810" y="143262"/>
                  <a:pt x="476" y="82493"/>
                </a:cubicBezTo>
                <a:cubicBezTo>
                  <a:pt x="953" y="69253"/>
                  <a:pt x="0" y="55918"/>
                  <a:pt x="0" y="42583"/>
                </a:cubicBezTo>
                <a:cubicBezTo>
                  <a:pt x="0" y="20580"/>
                  <a:pt x="10858" y="8484"/>
                  <a:pt x="33433" y="7626"/>
                </a:cubicBezTo>
                <a:cubicBezTo>
                  <a:pt x="60770" y="6483"/>
                  <a:pt x="88202" y="6198"/>
                  <a:pt x="115633" y="6198"/>
                </a:cubicBezTo>
                <a:cubicBezTo>
                  <a:pt x="166021" y="6198"/>
                  <a:pt x="216313" y="7626"/>
                  <a:pt x="266700" y="6960"/>
                </a:cubicBezTo>
                <a:cubicBezTo>
                  <a:pt x="294037" y="6960"/>
                  <a:pt x="321278" y="3340"/>
                  <a:pt x="348615" y="768"/>
                </a:cubicBezTo>
                <a:cubicBezTo>
                  <a:pt x="380238" y="-2184"/>
                  <a:pt x="387763" y="2292"/>
                  <a:pt x="395669" y="33439"/>
                </a:cubicBezTo>
                <a:cubicBezTo>
                  <a:pt x="398250" y="45057"/>
                  <a:pt x="399783" y="56884"/>
                  <a:pt x="400241" y="68777"/>
                </a:cubicBezTo>
                <a:cubicBezTo>
                  <a:pt x="404050" y="127832"/>
                  <a:pt x="407575" y="186954"/>
                  <a:pt x="410813" y="246132"/>
                </a:cubicBezTo>
                <a:cubicBezTo>
                  <a:pt x="411956" y="267849"/>
                  <a:pt x="408432" y="273088"/>
                  <a:pt x="386715" y="274707"/>
                </a:cubicBezTo>
                <a:cubicBezTo>
                  <a:pt x="351377" y="277374"/>
                  <a:pt x="315849" y="278041"/>
                  <a:pt x="280321" y="279565"/>
                </a:cubicBezTo>
                <a:close/>
                <a:moveTo>
                  <a:pt x="40386" y="264706"/>
                </a:moveTo>
                <a:cubicBezTo>
                  <a:pt x="155353" y="248990"/>
                  <a:pt x="267176" y="248609"/>
                  <a:pt x="379381" y="247561"/>
                </a:cubicBezTo>
                <a:cubicBezTo>
                  <a:pt x="379781" y="244113"/>
                  <a:pt x="379781" y="240627"/>
                  <a:pt x="379381" y="237179"/>
                </a:cubicBezTo>
                <a:cubicBezTo>
                  <a:pt x="372542" y="207594"/>
                  <a:pt x="369656" y="177229"/>
                  <a:pt x="370808" y="146882"/>
                </a:cubicBezTo>
                <a:cubicBezTo>
                  <a:pt x="372056" y="108353"/>
                  <a:pt x="368856" y="69808"/>
                  <a:pt x="361283" y="32010"/>
                </a:cubicBezTo>
                <a:lnTo>
                  <a:pt x="27908" y="38868"/>
                </a:lnTo>
                <a:cubicBezTo>
                  <a:pt x="23813" y="115735"/>
                  <a:pt x="31528" y="189459"/>
                  <a:pt x="40386" y="2647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37"/>
          <p:cNvSpPr/>
          <p:nvPr/>
        </p:nvSpPr>
        <p:spPr>
          <a:xfrm>
            <a:off x="3343670" y="1335682"/>
            <a:ext cx="389930" cy="404353"/>
          </a:xfrm>
          <a:custGeom>
            <a:avLst/>
            <a:gdLst/>
            <a:ahLst/>
            <a:cxnLst/>
            <a:rect l="l" t="t" r="r" b="b"/>
            <a:pathLst>
              <a:path w="433256" h="449281" extrusionOk="0">
                <a:moveTo>
                  <a:pt x="183892" y="449282"/>
                </a:moveTo>
                <a:cubicBezTo>
                  <a:pt x="154079" y="401657"/>
                  <a:pt x="147126" y="354032"/>
                  <a:pt x="141696" y="303454"/>
                </a:cubicBezTo>
                <a:cubicBezTo>
                  <a:pt x="111788" y="287547"/>
                  <a:pt x="80641" y="270879"/>
                  <a:pt x="49304" y="254400"/>
                </a:cubicBezTo>
                <a:cubicBezTo>
                  <a:pt x="36921" y="247923"/>
                  <a:pt x="23872" y="242494"/>
                  <a:pt x="11680" y="235350"/>
                </a:cubicBezTo>
                <a:cubicBezTo>
                  <a:pt x="-3846" y="226397"/>
                  <a:pt x="-3941" y="218586"/>
                  <a:pt x="11680" y="210490"/>
                </a:cubicBezTo>
                <a:cubicBezTo>
                  <a:pt x="31968" y="199917"/>
                  <a:pt x="53400" y="191440"/>
                  <a:pt x="73497" y="180486"/>
                </a:cubicBezTo>
                <a:cubicBezTo>
                  <a:pt x="122170" y="153816"/>
                  <a:pt x="169795" y="125241"/>
                  <a:pt x="218754" y="99143"/>
                </a:cubicBezTo>
                <a:cubicBezTo>
                  <a:pt x="279428" y="66758"/>
                  <a:pt x="341055" y="36183"/>
                  <a:pt x="402396" y="4941"/>
                </a:cubicBezTo>
                <a:cubicBezTo>
                  <a:pt x="411921" y="273"/>
                  <a:pt x="421446" y="-3727"/>
                  <a:pt x="433257" y="5893"/>
                </a:cubicBezTo>
                <a:cubicBezTo>
                  <a:pt x="433009" y="11894"/>
                  <a:pt x="432218" y="17857"/>
                  <a:pt x="430875" y="23705"/>
                </a:cubicBezTo>
                <a:cubicBezTo>
                  <a:pt x="418874" y="64853"/>
                  <a:pt x="404586" y="105429"/>
                  <a:pt x="394585" y="147530"/>
                </a:cubicBezTo>
                <a:cubicBezTo>
                  <a:pt x="384108" y="191345"/>
                  <a:pt x="376297" y="235922"/>
                  <a:pt x="369725" y="280880"/>
                </a:cubicBezTo>
                <a:cubicBezTo>
                  <a:pt x="362791" y="325038"/>
                  <a:pt x="362467" y="369977"/>
                  <a:pt x="368772" y="414230"/>
                </a:cubicBezTo>
                <a:cubicBezTo>
                  <a:pt x="369534" y="419850"/>
                  <a:pt x="367439" y="429184"/>
                  <a:pt x="363724" y="431280"/>
                </a:cubicBezTo>
                <a:cubicBezTo>
                  <a:pt x="357514" y="432832"/>
                  <a:pt x="350932" y="431765"/>
                  <a:pt x="345531" y="428327"/>
                </a:cubicBezTo>
                <a:cubicBezTo>
                  <a:pt x="320576" y="413973"/>
                  <a:pt x="295877" y="399057"/>
                  <a:pt x="271427" y="383559"/>
                </a:cubicBezTo>
                <a:cubicBezTo>
                  <a:pt x="263877" y="377168"/>
                  <a:pt x="252579" y="378111"/>
                  <a:pt x="246189" y="385664"/>
                </a:cubicBezTo>
                <a:cubicBezTo>
                  <a:pt x="246059" y="385817"/>
                  <a:pt x="245930" y="385969"/>
                  <a:pt x="245805" y="386131"/>
                </a:cubicBezTo>
                <a:cubicBezTo>
                  <a:pt x="237708" y="394704"/>
                  <a:pt x="229612" y="403371"/>
                  <a:pt x="221421" y="411849"/>
                </a:cubicBezTo>
                <a:cubicBezTo>
                  <a:pt x="210086" y="422612"/>
                  <a:pt x="198370" y="434328"/>
                  <a:pt x="183892" y="449282"/>
                </a:cubicBezTo>
                <a:close/>
                <a:moveTo>
                  <a:pt x="374392" y="44469"/>
                </a:moveTo>
                <a:lnTo>
                  <a:pt x="369344" y="38183"/>
                </a:lnTo>
                <a:lnTo>
                  <a:pt x="27587" y="224492"/>
                </a:lnTo>
                <a:lnTo>
                  <a:pt x="160937" y="293167"/>
                </a:lnTo>
                <a:close/>
                <a:moveTo>
                  <a:pt x="348103" y="404419"/>
                </a:moveTo>
                <a:cubicBezTo>
                  <a:pt x="338578" y="288024"/>
                  <a:pt x="364296" y="179343"/>
                  <a:pt x="396776" y="71044"/>
                </a:cubicBezTo>
                <a:cubicBezTo>
                  <a:pt x="342960" y="158198"/>
                  <a:pt x="271236" y="232969"/>
                  <a:pt x="221516" y="321647"/>
                </a:cubicBezTo>
                <a:cubicBezTo>
                  <a:pt x="243614" y="345555"/>
                  <a:pt x="301431" y="383369"/>
                  <a:pt x="347722" y="404419"/>
                </a:cubicBezTo>
                <a:close/>
                <a:moveTo>
                  <a:pt x="325719" y="139624"/>
                </a:moveTo>
                <a:lnTo>
                  <a:pt x="322767" y="136767"/>
                </a:lnTo>
                <a:cubicBezTo>
                  <a:pt x="320338" y="138205"/>
                  <a:pt x="318071" y="139891"/>
                  <a:pt x="316004" y="141815"/>
                </a:cubicBezTo>
                <a:cubicBezTo>
                  <a:pt x="280952" y="181915"/>
                  <a:pt x="245805" y="221920"/>
                  <a:pt x="211229" y="262306"/>
                </a:cubicBezTo>
                <a:cubicBezTo>
                  <a:pt x="197799" y="277927"/>
                  <a:pt x="187512" y="296977"/>
                  <a:pt x="171986" y="309931"/>
                </a:cubicBezTo>
                <a:cubicBezTo>
                  <a:pt x="158651" y="320790"/>
                  <a:pt x="160746" y="329743"/>
                  <a:pt x="164747" y="342126"/>
                </a:cubicBezTo>
                <a:cubicBezTo>
                  <a:pt x="167319" y="349746"/>
                  <a:pt x="168557" y="357937"/>
                  <a:pt x="170652" y="365748"/>
                </a:cubicBezTo>
                <a:cubicBezTo>
                  <a:pt x="173415" y="376225"/>
                  <a:pt x="176463" y="386607"/>
                  <a:pt x="179320" y="397085"/>
                </a:cubicBezTo>
                <a:cubicBezTo>
                  <a:pt x="183464" y="389627"/>
                  <a:pt x="186390" y="381559"/>
                  <a:pt x="187988" y="373177"/>
                </a:cubicBezTo>
                <a:cubicBezTo>
                  <a:pt x="191645" y="353641"/>
                  <a:pt x="197163" y="334506"/>
                  <a:pt x="204466" y="316027"/>
                </a:cubicBezTo>
                <a:cubicBezTo>
                  <a:pt x="227832" y="272288"/>
                  <a:pt x="255564" y="231026"/>
                  <a:pt x="287238" y="192869"/>
                </a:cubicBezTo>
                <a:cubicBezTo>
                  <a:pt x="300192" y="175629"/>
                  <a:pt x="312670" y="157436"/>
                  <a:pt x="325338" y="139624"/>
                </a:cubicBezTo>
                <a:close/>
                <a:moveTo>
                  <a:pt x="200656" y="404324"/>
                </a:moveTo>
                <a:lnTo>
                  <a:pt x="203228" y="405562"/>
                </a:lnTo>
                <a:lnTo>
                  <a:pt x="241328" y="362414"/>
                </a:lnTo>
                <a:lnTo>
                  <a:pt x="215420" y="3419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37"/>
          <p:cNvSpPr/>
          <p:nvPr/>
        </p:nvSpPr>
        <p:spPr>
          <a:xfrm>
            <a:off x="7951690" y="964332"/>
            <a:ext cx="373907" cy="302972"/>
          </a:xfrm>
          <a:custGeom>
            <a:avLst/>
            <a:gdLst/>
            <a:ahLst/>
            <a:cxnLst/>
            <a:rect l="l" t="t" r="r" b="b"/>
            <a:pathLst>
              <a:path w="415452" h="336636" extrusionOk="0">
                <a:moveTo>
                  <a:pt x="415241" y="332350"/>
                </a:moveTo>
                <a:cubicBezTo>
                  <a:pt x="404001" y="333112"/>
                  <a:pt x="395334" y="333969"/>
                  <a:pt x="386666" y="334065"/>
                </a:cubicBezTo>
                <a:cubicBezTo>
                  <a:pt x="280748" y="335017"/>
                  <a:pt x="174830" y="335874"/>
                  <a:pt x="68912" y="336636"/>
                </a:cubicBezTo>
                <a:cubicBezTo>
                  <a:pt x="45290" y="336636"/>
                  <a:pt x="44052" y="335398"/>
                  <a:pt x="40908" y="312633"/>
                </a:cubicBezTo>
                <a:cubicBezTo>
                  <a:pt x="28211" y="219546"/>
                  <a:pt x="15314" y="126515"/>
                  <a:pt x="2237" y="33551"/>
                </a:cubicBezTo>
                <a:cubicBezTo>
                  <a:pt x="-2621" y="-549"/>
                  <a:pt x="-2430" y="-834"/>
                  <a:pt x="33002" y="309"/>
                </a:cubicBezTo>
                <a:cubicBezTo>
                  <a:pt x="135873" y="3738"/>
                  <a:pt x="238743" y="6786"/>
                  <a:pt x="341613" y="9834"/>
                </a:cubicBezTo>
                <a:cubicBezTo>
                  <a:pt x="355709" y="9834"/>
                  <a:pt x="370188" y="11072"/>
                  <a:pt x="383808" y="12024"/>
                </a:cubicBezTo>
                <a:cubicBezTo>
                  <a:pt x="397429" y="12977"/>
                  <a:pt x="399620" y="14501"/>
                  <a:pt x="400572" y="29646"/>
                </a:cubicBezTo>
                <a:cubicBezTo>
                  <a:pt x="402763" y="65079"/>
                  <a:pt x="404477" y="100512"/>
                  <a:pt x="406478" y="136040"/>
                </a:cubicBezTo>
                <a:cubicBezTo>
                  <a:pt x="409430" y="189951"/>
                  <a:pt x="412479" y="243863"/>
                  <a:pt x="415241" y="297965"/>
                </a:cubicBezTo>
                <a:cubicBezTo>
                  <a:pt x="415717" y="308919"/>
                  <a:pt x="415241" y="319777"/>
                  <a:pt x="415241" y="332350"/>
                </a:cubicBezTo>
                <a:close/>
                <a:moveTo>
                  <a:pt x="193594" y="148232"/>
                </a:moveTo>
                <a:cubicBezTo>
                  <a:pt x="156256" y="164234"/>
                  <a:pt x="138444" y="196619"/>
                  <a:pt x="116251" y="224432"/>
                </a:cubicBezTo>
                <a:cubicBezTo>
                  <a:pt x="90152" y="257579"/>
                  <a:pt x="67293" y="300632"/>
                  <a:pt x="67293" y="316348"/>
                </a:cubicBezTo>
                <a:lnTo>
                  <a:pt x="378093" y="316348"/>
                </a:lnTo>
                <a:cubicBezTo>
                  <a:pt x="354376" y="264818"/>
                  <a:pt x="284558" y="171854"/>
                  <a:pt x="247601" y="143088"/>
                </a:cubicBezTo>
                <a:cubicBezTo>
                  <a:pt x="242838" y="148803"/>
                  <a:pt x="238076" y="155185"/>
                  <a:pt x="232551" y="161091"/>
                </a:cubicBezTo>
                <a:cubicBezTo>
                  <a:pt x="228512" y="167501"/>
                  <a:pt x="220045" y="169425"/>
                  <a:pt x="213635" y="165386"/>
                </a:cubicBezTo>
                <a:cubicBezTo>
                  <a:pt x="212130" y="164443"/>
                  <a:pt x="210825" y="163205"/>
                  <a:pt x="209786" y="161757"/>
                </a:cubicBezTo>
                <a:cubicBezTo>
                  <a:pt x="205214" y="157281"/>
                  <a:pt x="199785" y="152994"/>
                  <a:pt x="193594" y="148232"/>
                </a:cubicBezTo>
                <a:close/>
                <a:moveTo>
                  <a:pt x="362282" y="32884"/>
                </a:moveTo>
                <a:lnTo>
                  <a:pt x="361805" y="28884"/>
                </a:lnTo>
                <a:lnTo>
                  <a:pt x="42242" y="18406"/>
                </a:lnTo>
                <a:cubicBezTo>
                  <a:pt x="98154" y="66603"/>
                  <a:pt x="163114" y="100607"/>
                  <a:pt x="219121" y="145565"/>
                </a:cubicBezTo>
                <a:close/>
                <a:moveTo>
                  <a:pt x="172544" y="133944"/>
                </a:moveTo>
                <a:lnTo>
                  <a:pt x="19286" y="29169"/>
                </a:lnTo>
                <a:cubicBezTo>
                  <a:pt x="31859" y="116514"/>
                  <a:pt x="43671" y="198429"/>
                  <a:pt x="56339" y="285678"/>
                </a:cubicBezTo>
                <a:cubicBezTo>
                  <a:pt x="90058" y="228051"/>
                  <a:pt x="123490" y="176902"/>
                  <a:pt x="172544" y="133944"/>
                </a:cubicBezTo>
                <a:close/>
                <a:moveTo>
                  <a:pt x="391619" y="298060"/>
                </a:moveTo>
                <a:lnTo>
                  <a:pt x="397905" y="296155"/>
                </a:lnTo>
                <a:lnTo>
                  <a:pt x="380855" y="44981"/>
                </a:lnTo>
                <a:cubicBezTo>
                  <a:pt x="340470" y="71460"/>
                  <a:pt x="301874" y="100578"/>
                  <a:pt x="265317" y="132135"/>
                </a:cubicBezTo>
                <a:cubicBezTo>
                  <a:pt x="288940" y="159852"/>
                  <a:pt x="312942" y="185284"/>
                  <a:pt x="333517" y="212811"/>
                </a:cubicBezTo>
                <a:cubicBezTo>
                  <a:pt x="354090" y="240339"/>
                  <a:pt x="372664" y="269104"/>
                  <a:pt x="391905" y="29758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37"/>
          <p:cNvSpPr/>
          <p:nvPr/>
        </p:nvSpPr>
        <p:spPr>
          <a:xfrm>
            <a:off x="4696435" y="1820561"/>
            <a:ext cx="427499" cy="425462"/>
          </a:xfrm>
          <a:custGeom>
            <a:avLst/>
            <a:gdLst/>
            <a:ahLst/>
            <a:cxnLst/>
            <a:rect l="l" t="t" r="r" b="b"/>
            <a:pathLst>
              <a:path w="474999" h="472736" extrusionOk="0">
                <a:moveTo>
                  <a:pt x="128327" y="327381"/>
                </a:moveTo>
                <a:cubicBezTo>
                  <a:pt x="137852" y="320808"/>
                  <a:pt x="148044" y="316331"/>
                  <a:pt x="148044" y="302425"/>
                </a:cubicBezTo>
                <a:cubicBezTo>
                  <a:pt x="148044" y="298424"/>
                  <a:pt x="153854" y="294233"/>
                  <a:pt x="157569" y="290423"/>
                </a:cubicBezTo>
                <a:cubicBezTo>
                  <a:pt x="162332" y="284994"/>
                  <a:pt x="167094" y="279851"/>
                  <a:pt x="172619" y="274231"/>
                </a:cubicBezTo>
                <a:lnTo>
                  <a:pt x="157188" y="251181"/>
                </a:lnTo>
                <a:cubicBezTo>
                  <a:pt x="125308" y="206518"/>
                  <a:pt x="120660" y="147910"/>
                  <a:pt x="145091" y="98781"/>
                </a:cubicBezTo>
                <a:cubicBezTo>
                  <a:pt x="168561" y="44250"/>
                  <a:pt x="219986" y="6931"/>
                  <a:pt x="279108" y="1530"/>
                </a:cubicBezTo>
                <a:cubicBezTo>
                  <a:pt x="356546" y="-7995"/>
                  <a:pt x="431508" y="26772"/>
                  <a:pt x="464846" y="110782"/>
                </a:cubicBezTo>
                <a:cubicBezTo>
                  <a:pt x="480238" y="149196"/>
                  <a:pt x="478047" y="192421"/>
                  <a:pt x="458845" y="229082"/>
                </a:cubicBezTo>
                <a:cubicBezTo>
                  <a:pt x="428174" y="291662"/>
                  <a:pt x="377692" y="322808"/>
                  <a:pt x="309683" y="328047"/>
                </a:cubicBezTo>
                <a:cubicBezTo>
                  <a:pt x="282632" y="330048"/>
                  <a:pt x="258534" y="324428"/>
                  <a:pt x="213386" y="306711"/>
                </a:cubicBezTo>
                <a:lnTo>
                  <a:pt x="198717" y="318046"/>
                </a:lnTo>
                <a:cubicBezTo>
                  <a:pt x="188049" y="326333"/>
                  <a:pt x="179667" y="338048"/>
                  <a:pt x="162522" y="334619"/>
                </a:cubicBezTo>
                <a:cubicBezTo>
                  <a:pt x="156426" y="333477"/>
                  <a:pt x="148235" y="343097"/>
                  <a:pt x="140138" y="348240"/>
                </a:cubicBezTo>
                <a:lnTo>
                  <a:pt x="154997" y="374529"/>
                </a:lnTo>
                <a:cubicBezTo>
                  <a:pt x="147549" y="385140"/>
                  <a:pt x="139300" y="395170"/>
                  <a:pt x="130328" y="404533"/>
                </a:cubicBezTo>
                <a:cubicBezTo>
                  <a:pt x="107372" y="425393"/>
                  <a:pt x="83560" y="445490"/>
                  <a:pt x="59366" y="464922"/>
                </a:cubicBezTo>
                <a:cubicBezTo>
                  <a:pt x="45936" y="475780"/>
                  <a:pt x="38792" y="475399"/>
                  <a:pt x="26219" y="463302"/>
                </a:cubicBezTo>
                <a:cubicBezTo>
                  <a:pt x="18685" y="454558"/>
                  <a:pt x="11684" y="445367"/>
                  <a:pt x="5264" y="435775"/>
                </a:cubicBezTo>
                <a:cubicBezTo>
                  <a:pt x="-4261" y="423488"/>
                  <a:pt x="216" y="413772"/>
                  <a:pt x="10122" y="405104"/>
                </a:cubicBezTo>
                <a:cubicBezTo>
                  <a:pt x="40983" y="377739"/>
                  <a:pt x="71939" y="350459"/>
                  <a:pt x="102991" y="323285"/>
                </a:cubicBezTo>
                <a:cubicBezTo>
                  <a:pt x="112611" y="315284"/>
                  <a:pt x="120326" y="323380"/>
                  <a:pt x="128327" y="327381"/>
                </a:cubicBezTo>
                <a:close/>
                <a:moveTo>
                  <a:pt x="157664" y="162312"/>
                </a:moveTo>
                <a:cubicBezTo>
                  <a:pt x="154997" y="243179"/>
                  <a:pt x="221958" y="302235"/>
                  <a:pt x="297587" y="303949"/>
                </a:cubicBezTo>
                <a:cubicBezTo>
                  <a:pt x="379025" y="305854"/>
                  <a:pt x="445796" y="244037"/>
                  <a:pt x="447320" y="166218"/>
                </a:cubicBezTo>
                <a:cubicBezTo>
                  <a:pt x="448844" y="88398"/>
                  <a:pt x="383407" y="25438"/>
                  <a:pt x="304445" y="24485"/>
                </a:cubicBezTo>
                <a:cubicBezTo>
                  <a:pt x="225482" y="23533"/>
                  <a:pt x="157474" y="82588"/>
                  <a:pt x="157664" y="1623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37"/>
          <p:cNvSpPr/>
          <p:nvPr/>
        </p:nvSpPr>
        <p:spPr>
          <a:xfrm>
            <a:off x="6893827" y="2855855"/>
            <a:ext cx="266277" cy="201941"/>
          </a:xfrm>
          <a:custGeom>
            <a:avLst/>
            <a:gdLst/>
            <a:ahLst/>
            <a:cxnLst/>
            <a:rect l="l" t="t" r="r" b="b"/>
            <a:pathLst>
              <a:path w="295863" h="224379" extrusionOk="0">
                <a:moveTo>
                  <a:pt x="50143" y="83633"/>
                </a:moveTo>
                <a:cubicBezTo>
                  <a:pt x="54239" y="75917"/>
                  <a:pt x="58240" y="68869"/>
                  <a:pt x="61764" y="61725"/>
                </a:cubicBezTo>
                <a:cubicBezTo>
                  <a:pt x="75765" y="33626"/>
                  <a:pt x="95387" y="14100"/>
                  <a:pt x="129010" y="11433"/>
                </a:cubicBezTo>
                <a:cubicBezTo>
                  <a:pt x="141945" y="8899"/>
                  <a:pt x="154680" y="5432"/>
                  <a:pt x="167110" y="1051"/>
                </a:cubicBezTo>
                <a:cubicBezTo>
                  <a:pt x="180731" y="-2092"/>
                  <a:pt x="187113" y="1718"/>
                  <a:pt x="190923" y="13814"/>
                </a:cubicBezTo>
                <a:cubicBezTo>
                  <a:pt x="194733" y="23625"/>
                  <a:pt x="189865" y="34655"/>
                  <a:pt x="180054" y="38465"/>
                </a:cubicBezTo>
                <a:cubicBezTo>
                  <a:pt x="179683" y="38608"/>
                  <a:pt x="179302" y="38741"/>
                  <a:pt x="178921" y="38865"/>
                </a:cubicBezTo>
                <a:cubicBezTo>
                  <a:pt x="172711" y="41132"/>
                  <a:pt x="166339" y="42942"/>
                  <a:pt x="159871" y="44294"/>
                </a:cubicBezTo>
                <a:cubicBezTo>
                  <a:pt x="151965" y="46390"/>
                  <a:pt x="143774" y="48104"/>
                  <a:pt x="142250" y="60773"/>
                </a:cubicBezTo>
                <a:lnTo>
                  <a:pt x="243215" y="51248"/>
                </a:lnTo>
                <a:cubicBezTo>
                  <a:pt x="251311" y="50485"/>
                  <a:pt x="259408" y="49152"/>
                  <a:pt x="267504" y="48771"/>
                </a:cubicBezTo>
                <a:cubicBezTo>
                  <a:pt x="285887" y="47914"/>
                  <a:pt x="293317" y="52105"/>
                  <a:pt x="295412" y="63630"/>
                </a:cubicBezTo>
                <a:cubicBezTo>
                  <a:pt x="297698" y="76870"/>
                  <a:pt x="291411" y="84871"/>
                  <a:pt x="274076" y="89062"/>
                </a:cubicBezTo>
                <a:cubicBezTo>
                  <a:pt x="264646" y="91081"/>
                  <a:pt x="255102" y="92577"/>
                  <a:pt x="245501" y="93538"/>
                </a:cubicBezTo>
                <a:cubicBezTo>
                  <a:pt x="238166" y="94491"/>
                  <a:pt x="230833" y="94586"/>
                  <a:pt x="221688" y="95158"/>
                </a:cubicBezTo>
                <a:cubicBezTo>
                  <a:pt x="230537" y="110464"/>
                  <a:pt x="227918" y="129819"/>
                  <a:pt x="215307" y="142211"/>
                </a:cubicBezTo>
                <a:cubicBezTo>
                  <a:pt x="212497" y="147126"/>
                  <a:pt x="211134" y="152746"/>
                  <a:pt x="211401" y="158404"/>
                </a:cubicBezTo>
                <a:cubicBezTo>
                  <a:pt x="211554" y="168910"/>
                  <a:pt x="206667" y="178863"/>
                  <a:pt x="198257" y="185169"/>
                </a:cubicBezTo>
                <a:cubicBezTo>
                  <a:pt x="195304" y="187074"/>
                  <a:pt x="191494" y="189932"/>
                  <a:pt x="191113" y="192789"/>
                </a:cubicBezTo>
                <a:cubicBezTo>
                  <a:pt x="189513" y="205476"/>
                  <a:pt x="180217" y="215840"/>
                  <a:pt x="167777" y="218792"/>
                </a:cubicBezTo>
                <a:cubicBezTo>
                  <a:pt x="157204" y="223621"/>
                  <a:pt x="145488" y="225374"/>
                  <a:pt x="133963" y="223841"/>
                </a:cubicBezTo>
                <a:cubicBezTo>
                  <a:pt x="121485" y="222231"/>
                  <a:pt x="108894" y="221821"/>
                  <a:pt x="96340" y="222602"/>
                </a:cubicBezTo>
                <a:cubicBezTo>
                  <a:pt x="83519" y="224079"/>
                  <a:pt x="70812" y="219078"/>
                  <a:pt x="62430" y="209267"/>
                </a:cubicBezTo>
                <a:cubicBezTo>
                  <a:pt x="54429" y="198599"/>
                  <a:pt x="45381" y="199742"/>
                  <a:pt x="34999" y="201361"/>
                </a:cubicBezTo>
                <a:cubicBezTo>
                  <a:pt x="29979" y="202581"/>
                  <a:pt x="24892" y="203476"/>
                  <a:pt x="19758" y="204028"/>
                </a:cubicBezTo>
                <a:cubicBezTo>
                  <a:pt x="10624" y="205552"/>
                  <a:pt x="1985" y="199390"/>
                  <a:pt x="461" y="190255"/>
                </a:cubicBezTo>
                <a:cubicBezTo>
                  <a:pt x="308" y="189331"/>
                  <a:pt x="232" y="188398"/>
                  <a:pt x="232" y="187455"/>
                </a:cubicBezTo>
                <a:cubicBezTo>
                  <a:pt x="-339" y="160118"/>
                  <a:pt x="232" y="132686"/>
                  <a:pt x="994" y="105445"/>
                </a:cubicBezTo>
                <a:cubicBezTo>
                  <a:pt x="1470" y="93919"/>
                  <a:pt x="9090" y="87728"/>
                  <a:pt x="21473" y="85919"/>
                </a:cubicBezTo>
                <a:cubicBezTo>
                  <a:pt x="26521" y="85157"/>
                  <a:pt x="31760" y="85919"/>
                  <a:pt x="36903" y="85157"/>
                </a:cubicBezTo>
                <a:cubicBezTo>
                  <a:pt x="42047" y="84394"/>
                  <a:pt x="46143" y="84109"/>
                  <a:pt x="50143" y="836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37"/>
          <p:cNvSpPr/>
          <p:nvPr/>
        </p:nvSpPr>
        <p:spPr>
          <a:xfrm>
            <a:off x="3433682" y="917119"/>
            <a:ext cx="224791" cy="342492"/>
          </a:xfrm>
          <a:custGeom>
            <a:avLst/>
            <a:gdLst/>
            <a:ahLst/>
            <a:cxnLst/>
            <a:rect l="l" t="t" r="r" b="b"/>
            <a:pathLst>
              <a:path w="249768" h="380547" extrusionOk="0">
                <a:moveTo>
                  <a:pt x="0" y="192238"/>
                </a:moveTo>
                <a:cubicBezTo>
                  <a:pt x="1524" y="139756"/>
                  <a:pt x="2858" y="87463"/>
                  <a:pt x="4477" y="34695"/>
                </a:cubicBezTo>
                <a:cubicBezTo>
                  <a:pt x="5048" y="13740"/>
                  <a:pt x="8382" y="10025"/>
                  <a:pt x="28861" y="8882"/>
                </a:cubicBezTo>
                <a:cubicBezTo>
                  <a:pt x="90297" y="5643"/>
                  <a:pt x="151638" y="2595"/>
                  <a:pt x="212979" y="119"/>
                </a:cubicBezTo>
                <a:cubicBezTo>
                  <a:pt x="239268" y="-929"/>
                  <a:pt x="244602" y="4596"/>
                  <a:pt x="243459" y="30694"/>
                </a:cubicBezTo>
                <a:cubicBezTo>
                  <a:pt x="241364" y="79558"/>
                  <a:pt x="238030" y="128230"/>
                  <a:pt x="236220" y="177093"/>
                </a:cubicBezTo>
                <a:cubicBezTo>
                  <a:pt x="232877" y="231043"/>
                  <a:pt x="236430" y="285202"/>
                  <a:pt x="246793" y="338256"/>
                </a:cubicBezTo>
                <a:cubicBezTo>
                  <a:pt x="254508" y="373404"/>
                  <a:pt x="248602" y="378166"/>
                  <a:pt x="212598" y="378261"/>
                </a:cubicBezTo>
                <a:cubicBezTo>
                  <a:pt x="157163" y="378261"/>
                  <a:pt x="101632" y="379690"/>
                  <a:pt x="46196" y="380547"/>
                </a:cubicBezTo>
                <a:cubicBezTo>
                  <a:pt x="42481" y="380547"/>
                  <a:pt x="38767" y="380547"/>
                  <a:pt x="35147" y="380547"/>
                </a:cubicBezTo>
                <a:cubicBezTo>
                  <a:pt x="9335" y="380547"/>
                  <a:pt x="4286" y="375499"/>
                  <a:pt x="4096" y="349496"/>
                </a:cubicBezTo>
                <a:cubicBezTo>
                  <a:pt x="4096" y="297013"/>
                  <a:pt x="4096" y="244721"/>
                  <a:pt x="4096" y="191952"/>
                </a:cubicBezTo>
                <a:close/>
                <a:moveTo>
                  <a:pt x="29432" y="319206"/>
                </a:moveTo>
                <a:cubicBezTo>
                  <a:pt x="93536" y="323779"/>
                  <a:pt x="154781" y="313301"/>
                  <a:pt x="214598" y="315301"/>
                </a:cubicBezTo>
                <a:cubicBezTo>
                  <a:pt x="213360" y="269391"/>
                  <a:pt x="210884" y="226528"/>
                  <a:pt x="211455" y="183666"/>
                </a:cubicBezTo>
                <a:cubicBezTo>
                  <a:pt x="212027" y="140803"/>
                  <a:pt x="215551" y="97083"/>
                  <a:pt x="217837" y="54221"/>
                </a:cubicBezTo>
                <a:cubicBezTo>
                  <a:pt x="196596" y="49268"/>
                  <a:pt x="46387" y="56888"/>
                  <a:pt x="29432" y="62889"/>
                </a:cubicBezTo>
                <a:close/>
                <a:moveTo>
                  <a:pt x="153257" y="34695"/>
                </a:moveTo>
                <a:cubicBezTo>
                  <a:pt x="150686" y="20312"/>
                  <a:pt x="141351" y="22884"/>
                  <a:pt x="134207" y="22503"/>
                </a:cubicBezTo>
                <a:cubicBezTo>
                  <a:pt x="104585" y="20883"/>
                  <a:pt x="103061" y="21360"/>
                  <a:pt x="94298" y="33075"/>
                </a:cubicBezTo>
                <a:cubicBezTo>
                  <a:pt x="113555" y="36962"/>
                  <a:pt x="133338" y="37509"/>
                  <a:pt x="152781" y="3469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37"/>
          <p:cNvSpPr/>
          <p:nvPr/>
        </p:nvSpPr>
        <p:spPr>
          <a:xfrm>
            <a:off x="3468172" y="4246460"/>
            <a:ext cx="259028" cy="359500"/>
          </a:xfrm>
          <a:custGeom>
            <a:avLst/>
            <a:gdLst/>
            <a:ahLst/>
            <a:cxnLst/>
            <a:rect l="l" t="t" r="r" b="b"/>
            <a:pathLst>
              <a:path w="287809" h="399444" extrusionOk="0">
                <a:moveTo>
                  <a:pt x="192703" y="84548"/>
                </a:moveTo>
                <a:cubicBezTo>
                  <a:pt x="218706" y="86263"/>
                  <a:pt x="219373" y="86072"/>
                  <a:pt x="226326" y="111409"/>
                </a:cubicBezTo>
                <a:cubicBezTo>
                  <a:pt x="240137" y="161987"/>
                  <a:pt x="258901" y="211231"/>
                  <a:pt x="268522" y="263047"/>
                </a:cubicBezTo>
                <a:cubicBezTo>
                  <a:pt x="272303" y="278887"/>
                  <a:pt x="277923" y="294241"/>
                  <a:pt x="285286" y="308767"/>
                </a:cubicBezTo>
                <a:cubicBezTo>
                  <a:pt x="289858" y="315863"/>
                  <a:pt x="288058" y="325293"/>
                  <a:pt x="281190" y="330198"/>
                </a:cubicBezTo>
                <a:cubicBezTo>
                  <a:pt x="259759" y="348391"/>
                  <a:pt x="239185" y="367727"/>
                  <a:pt x="216801" y="384586"/>
                </a:cubicBezTo>
                <a:cubicBezTo>
                  <a:pt x="207076" y="391425"/>
                  <a:pt x="195694" y="395530"/>
                  <a:pt x="183844" y="396492"/>
                </a:cubicBezTo>
                <a:cubicBezTo>
                  <a:pt x="155269" y="398778"/>
                  <a:pt x="126694" y="399159"/>
                  <a:pt x="97453" y="399445"/>
                </a:cubicBezTo>
                <a:cubicBezTo>
                  <a:pt x="73069" y="399445"/>
                  <a:pt x="48685" y="398207"/>
                  <a:pt x="24205" y="398397"/>
                </a:cubicBezTo>
                <a:cubicBezTo>
                  <a:pt x="4489" y="398397"/>
                  <a:pt x="-274" y="395445"/>
                  <a:pt x="12" y="376204"/>
                </a:cubicBezTo>
                <a:cubicBezTo>
                  <a:pt x="1631" y="292479"/>
                  <a:pt x="3727" y="208755"/>
                  <a:pt x="5632" y="125125"/>
                </a:cubicBezTo>
                <a:cubicBezTo>
                  <a:pt x="5632" y="124363"/>
                  <a:pt x="5632" y="123601"/>
                  <a:pt x="5632" y="122839"/>
                </a:cubicBezTo>
                <a:cubicBezTo>
                  <a:pt x="8775" y="88549"/>
                  <a:pt x="8775" y="88549"/>
                  <a:pt x="38493" y="81405"/>
                </a:cubicBezTo>
                <a:cubicBezTo>
                  <a:pt x="48018" y="62831"/>
                  <a:pt x="56305" y="44829"/>
                  <a:pt x="65925" y="27684"/>
                </a:cubicBezTo>
                <a:cubicBezTo>
                  <a:pt x="73544" y="12616"/>
                  <a:pt x="90176" y="4357"/>
                  <a:pt x="106787" y="7396"/>
                </a:cubicBezTo>
                <a:cubicBezTo>
                  <a:pt x="113296" y="7863"/>
                  <a:pt x="119822" y="6786"/>
                  <a:pt x="125837" y="4253"/>
                </a:cubicBezTo>
                <a:cubicBezTo>
                  <a:pt x="150983" y="-5272"/>
                  <a:pt x="169652" y="1014"/>
                  <a:pt x="181749" y="25017"/>
                </a:cubicBezTo>
                <a:cubicBezTo>
                  <a:pt x="187011" y="37190"/>
                  <a:pt x="190661" y="50001"/>
                  <a:pt x="192607" y="63117"/>
                </a:cubicBezTo>
                <a:cubicBezTo>
                  <a:pt x="193335" y="70242"/>
                  <a:pt x="193368" y="77414"/>
                  <a:pt x="192703" y="84548"/>
                </a:cubicBezTo>
                <a:close/>
                <a:moveTo>
                  <a:pt x="189845" y="372108"/>
                </a:moveTo>
                <a:lnTo>
                  <a:pt x="189845" y="108456"/>
                </a:lnTo>
                <a:lnTo>
                  <a:pt x="162985" y="106361"/>
                </a:lnTo>
                <a:cubicBezTo>
                  <a:pt x="162413" y="112933"/>
                  <a:pt x="162032" y="117314"/>
                  <a:pt x="161461" y="121601"/>
                </a:cubicBezTo>
                <a:cubicBezTo>
                  <a:pt x="160699" y="128078"/>
                  <a:pt x="157841" y="134174"/>
                  <a:pt x="150697" y="132650"/>
                </a:cubicBezTo>
                <a:cubicBezTo>
                  <a:pt x="147268" y="131983"/>
                  <a:pt x="143839" y="126078"/>
                  <a:pt x="142315" y="121791"/>
                </a:cubicBezTo>
                <a:cubicBezTo>
                  <a:pt x="141009" y="116257"/>
                  <a:pt x="140244" y="110609"/>
                  <a:pt x="140029" y="104932"/>
                </a:cubicBezTo>
                <a:lnTo>
                  <a:pt x="67449" y="104932"/>
                </a:lnTo>
                <a:cubicBezTo>
                  <a:pt x="67449" y="114457"/>
                  <a:pt x="67449" y="122267"/>
                  <a:pt x="67449" y="130269"/>
                </a:cubicBezTo>
                <a:cubicBezTo>
                  <a:pt x="67449" y="138270"/>
                  <a:pt x="69449" y="147795"/>
                  <a:pt x="57924" y="149319"/>
                </a:cubicBezTo>
                <a:cubicBezTo>
                  <a:pt x="46399" y="150842"/>
                  <a:pt x="44398" y="140746"/>
                  <a:pt x="42970" y="131888"/>
                </a:cubicBezTo>
                <a:cubicBezTo>
                  <a:pt x="41541" y="123030"/>
                  <a:pt x="40493" y="114076"/>
                  <a:pt x="38779" y="101884"/>
                </a:cubicBezTo>
                <a:cubicBezTo>
                  <a:pt x="28492" y="123411"/>
                  <a:pt x="20395" y="340009"/>
                  <a:pt x="27444" y="375156"/>
                </a:cubicBezTo>
                <a:cubicBezTo>
                  <a:pt x="81260" y="370965"/>
                  <a:pt x="135648" y="387158"/>
                  <a:pt x="189845" y="372108"/>
                </a:cubicBezTo>
                <a:close/>
                <a:moveTo>
                  <a:pt x="262235" y="318197"/>
                </a:moveTo>
                <a:cubicBezTo>
                  <a:pt x="253758" y="291622"/>
                  <a:pt x="245471" y="268000"/>
                  <a:pt x="238708" y="243997"/>
                </a:cubicBezTo>
                <a:cubicBezTo>
                  <a:pt x="231946" y="219994"/>
                  <a:pt x="230326" y="194181"/>
                  <a:pt x="216039" y="168273"/>
                </a:cubicBezTo>
                <a:cubicBezTo>
                  <a:pt x="211657" y="238663"/>
                  <a:pt x="214324" y="327817"/>
                  <a:pt x="221563" y="351725"/>
                </a:cubicBezTo>
                <a:close/>
                <a:moveTo>
                  <a:pt x="170700" y="83120"/>
                </a:moveTo>
                <a:cubicBezTo>
                  <a:pt x="174326" y="63136"/>
                  <a:pt x="168646" y="42591"/>
                  <a:pt x="155269" y="27303"/>
                </a:cubicBezTo>
                <a:cubicBezTo>
                  <a:pt x="152793" y="23970"/>
                  <a:pt x="145744" y="23779"/>
                  <a:pt x="138696" y="21112"/>
                </a:cubicBezTo>
                <a:cubicBezTo>
                  <a:pt x="144792" y="35399"/>
                  <a:pt x="148221" y="45877"/>
                  <a:pt x="153650" y="55592"/>
                </a:cubicBezTo>
                <a:cubicBezTo>
                  <a:pt x="159079" y="65308"/>
                  <a:pt x="153364" y="78453"/>
                  <a:pt x="170700" y="83120"/>
                </a:cubicBezTo>
                <a:close/>
                <a:moveTo>
                  <a:pt x="137172" y="81120"/>
                </a:moveTo>
                <a:cubicBezTo>
                  <a:pt x="135340" y="65489"/>
                  <a:pt x="128135" y="50973"/>
                  <a:pt x="116788" y="40067"/>
                </a:cubicBezTo>
                <a:cubicBezTo>
                  <a:pt x="112788" y="55021"/>
                  <a:pt x="109454" y="67118"/>
                  <a:pt x="105739" y="81120"/>
                </a:cubicBezTo>
                <a:close/>
                <a:moveTo>
                  <a:pt x="93071" y="33495"/>
                </a:moveTo>
                <a:cubicBezTo>
                  <a:pt x="78688" y="45496"/>
                  <a:pt x="73354" y="56069"/>
                  <a:pt x="69735" y="80357"/>
                </a:cubicBezTo>
                <a:cubicBezTo>
                  <a:pt x="76402" y="84358"/>
                  <a:pt x="80689" y="82834"/>
                  <a:pt x="82689" y="75119"/>
                </a:cubicBezTo>
                <a:cubicBezTo>
                  <a:pt x="86499" y="60831"/>
                  <a:pt x="90023" y="46925"/>
                  <a:pt x="93452" y="331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37"/>
          <p:cNvSpPr/>
          <p:nvPr/>
        </p:nvSpPr>
        <p:spPr>
          <a:xfrm>
            <a:off x="3833855" y="2828921"/>
            <a:ext cx="260432" cy="309236"/>
          </a:xfrm>
          <a:custGeom>
            <a:avLst/>
            <a:gdLst/>
            <a:ahLst/>
            <a:cxnLst/>
            <a:rect l="l" t="t" r="r" b="b"/>
            <a:pathLst>
              <a:path w="289369" h="343596" extrusionOk="0">
                <a:moveTo>
                  <a:pt x="260604" y="227604"/>
                </a:moveTo>
                <a:cubicBezTo>
                  <a:pt x="262890" y="171978"/>
                  <a:pt x="264986" y="120448"/>
                  <a:pt x="267176" y="66346"/>
                </a:cubicBezTo>
                <a:cubicBezTo>
                  <a:pt x="198311" y="88920"/>
                  <a:pt x="134969" y="120162"/>
                  <a:pt x="70961" y="145118"/>
                </a:cubicBezTo>
                <a:lnTo>
                  <a:pt x="70961" y="222365"/>
                </a:lnTo>
                <a:cubicBezTo>
                  <a:pt x="70961" y="234938"/>
                  <a:pt x="70961" y="247607"/>
                  <a:pt x="70961" y="260465"/>
                </a:cubicBezTo>
                <a:cubicBezTo>
                  <a:pt x="70961" y="265037"/>
                  <a:pt x="72866" y="271610"/>
                  <a:pt x="76010" y="273324"/>
                </a:cubicBezTo>
                <a:cubicBezTo>
                  <a:pt x="84172" y="277687"/>
                  <a:pt x="87259" y="287850"/>
                  <a:pt x="82896" y="296013"/>
                </a:cubicBezTo>
                <a:cubicBezTo>
                  <a:pt x="82791" y="296194"/>
                  <a:pt x="82687" y="296384"/>
                  <a:pt x="82582" y="296565"/>
                </a:cubicBezTo>
                <a:cubicBezTo>
                  <a:pt x="78153" y="308233"/>
                  <a:pt x="72019" y="319178"/>
                  <a:pt x="64389" y="329045"/>
                </a:cubicBezTo>
                <a:cubicBezTo>
                  <a:pt x="47339" y="350381"/>
                  <a:pt x="20479" y="348095"/>
                  <a:pt x="8668" y="323235"/>
                </a:cubicBezTo>
                <a:cubicBezTo>
                  <a:pt x="3239" y="310348"/>
                  <a:pt x="295" y="296546"/>
                  <a:pt x="0" y="282563"/>
                </a:cubicBezTo>
                <a:cubicBezTo>
                  <a:pt x="-19" y="271457"/>
                  <a:pt x="2010" y="260446"/>
                  <a:pt x="6001" y="250083"/>
                </a:cubicBezTo>
                <a:cubicBezTo>
                  <a:pt x="12383" y="231033"/>
                  <a:pt x="23432" y="226747"/>
                  <a:pt x="42005" y="234748"/>
                </a:cubicBezTo>
                <a:cubicBezTo>
                  <a:pt x="44482" y="235891"/>
                  <a:pt x="46863" y="237224"/>
                  <a:pt x="52864" y="240272"/>
                </a:cubicBezTo>
                <a:cubicBezTo>
                  <a:pt x="51530" y="184456"/>
                  <a:pt x="50197" y="131592"/>
                  <a:pt x="48863" y="77204"/>
                </a:cubicBezTo>
                <a:cubicBezTo>
                  <a:pt x="53731" y="74413"/>
                  <a:pt x="58760" y="71899"/>
                  <a:pt x="63913" y="69680"/>
                </a:cubicBezTo>
                <a:cubicBezTo>
                  <a:pt x="115157" y="50630"/>
                  <a:pt x="166688" y="32151"/>
                  <a:pt x="217932" y="12530"/>
                </a:cubicBezTo>
                <a:cubicBezTo>
                  <a:pt x="254318" y="-1091"/>
                  <a:pt x="254127" y="-1377"/>
                  <a:pt x="289370" y="1385"/>
                </a:cubicBezTo>
                <a:cubicBezTo>
                  <a:pt x="289370" y="8815"/>
                  <a:pt x="289370" y="16530"/>
                  <a:pt x="289370" y="24245"/>
                </a:cubicBezTo>
                <a:cubicBezTo>
                  <a:pt x="286893" y="88539"/>
                  <a:pt x="284131" y="152928"/>
                  <a:pt x="281750" y="217317"/>
                </a:cubicBezTo>
                <a:cubicBezTo>
                  <a:pt x="281530" y="227661"/>
                  <a:pt x="282073" y="238006"/>
                  <a:pt x="283369" y="248274"/>
                </a:cubicBezTo>
                <a:cubicBezTo>
                  <a:pt x="285550" y="266933"/>
                  <a:pt x="279140" y="285573"/>
                  <a:pt x="265938" y="298946"/>
                </a:cubicBezTo>
                <a:cubicBezTo>
                  <a:pt x="252660" y="315272"/>
                  <a:pt x="228657" y="317739"/>
                  <a:pt x="212341" y="304461"/>
                </a:cubicBezTo>
                <a:cubicBezTo>
                  <a:pt x="207550" y="300566"/>
                  <a:pt x="203787" y="295565"/>
                  <a:pt x="201359" y="289898"/>
                </a:cubicBezTo>
                <a:cubicBezTo>
                  <a:pt x="191872" y="269171"/>
                  <a:pt x="194462" y="244911"/>
                  <a:pt x="208121" y="226652"/>
                </a:cubicBezTo>
                <a:cubicBezTo>
                  <a:pt x="215884" y="214955"/>
                  <a:pt x="231267" y="211088"/>
                  <a:pt x="243650" y="217698"/>
                </a:cubicBezTo>
                <a:cubicBezTo>
                  <a:pt x="248507" y="219699"/>
                  <a:pt x="252603" y="223127"/>
                  <a:pt x="260604" y="2276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37"/>
          <p:cNvSpPr/>
          <p:nvPr/>
        </p:nvSpPr>
        <p:spPr>
          <a:xfrm>
            <a:off x="6522267" y="3317698"/>
            <a:ext cx="293918" cy="269485"/>
          </a:xfrm>
          <a:custGeom>
            <a:avLst/>
            <a:gdLst/>
            <a:ahLst/>
            <a:cxnLst/>
            <a:rect l="l" t="t" r="r" b="b"/>
            <a:pathLst>
              <a:path w="326576" h="299428" extrusionOk="0">
                <a:moveTo>
                  <a:pt x="119218" y="207057"/>
                </a:moveTo>
                <a:lnTo>
                  <a:pt x="40827" y="107996"/>
                </a:lnTo>
                <a:lnTo>
                  <a:pt x="15395" y="123427"/>
                </a:lnTo>
                <a:cubicBezTo>
                  <a:pt x="-2417" y="110949"/>
                  <a:pt x="-4607" y="100853"/>
                  <a:pt x="7965" y="85994"/>
                </a:cubicBezTo>
                <a:cubicBezTo>
                  <a:pt x="28921" y="61229"/>
                  <a:pt x="50038" y="36559"/>
                  <a:pt x="71307" y="11984"/>
                </a:cubicBezTo>
                <a:cubicBezTo>
                  <a:pt x="74040" y="8565"/>
                  <a:pt x="77250" y="5546"/>
                  <a:pt x="80832" y="3031"/>
                </a:cubicBezTo>
                <a:cubicBezTo>
                  <a:pt x="88309" y="-2246"/>
                  <a:pt x="98653" y="-455"/>
                  <a:pt x="103930" y="7022"/>
                </a:cubicBezTo>
                <a:cubicBezTo>
                  <a:pt x="105711" y="9546"/>
                  <a:pt x="106749" y="12518"/>
                  <a:pt x="106930" y="15604"/>
                </a:cubicBezTo>
                <a:cubicBezTo>
                  <a:pt x="107168" y="20776"/>
                  <a:pt x="106787" y="25958"/>
                  <a:pt x="105787" y="31034"/>
                </a:cubicBezTo>
                <a:cubicBezTo>
                  <a:pt x="104959" y="35502"/>
                  <a:pt x="103873" y="39921"/>
                  <a:pt x="102549" y="44274"/>
                </a:cubicBezTo>
                <a:lnTo>
                  <a:pt x="201609" y="113997"/>
                </a:lnTo>
                <a:lnTo>
                  <a:pt x="253330" y="97995"/>
                </a:lnTo>
                <a:cubicBezTo>
                  <a:pt x="256140" y="97033"/>
                  <a:pt x="259045" y="96395"/>
                  <a:pt x="261997" y="96090"/>
                </a:cubicBezTo>
                <a:cubicBezTo>
                  <a:pt x="269522" y="95519"/>
                  <a:pt x="277142" y="95328"/>
                  <a:pt x="281047" y="103425"/>
                </a:cubicBezTo>
                <a:cubicBezTo>
                  <a:pt x="284953" y="111521"/>
                  <a:pt x="281047" y="117331"/>
                  <a:pt x="275237" y="122951"/>
                </a:cubicBezTo>
                <a:cubicBezTo>
                  <a:pt x="258663" y="139715"/>
                  <a:pt x="242185" y="156669"/>
                  <a:pt x="225802" y="173624"/>
                </a:cubicBezTo>
                <a:cubicBezTo>
                  <a:pt x="224269" y="175614"/>
                  <a:pt x="222926" y="177757"/>
                  <a:pt x="221802" y="180005"/>
                </a:cubicBezTo>
                <a:cubicBezTo>
                  <a:pt x="258635" y="213572"/>
                  <a:pt x="293611" y="249128"/>
                  <a:pt x="326577" y="286495"/>
                </a:cubicBezTo>
                <a:cubicBezTo>
                  <a:pt x="312727" y="288638"/>
                  <a:pt x="298611" y="284761"/>
                  <a:pt x="287810" y="275827"/>
                </a:cubicBezTo>
                <a:lnTo>
                  <a:pt x="202656" y="219820"/>
                </a:lnTo>
                <a:cubicBezTo>
                  <a:pt x="199609" y="217820"/>
                  <a:pt x="196275" y="216200"/>
                  <a:pt x="190941" y="213248"/>
                </a:cubicBezTo>
                <a:cubicBezTo>
                  <a:pt x="177034" y="239251"/>
                  <a:pt x="151888" y="256872"/>
                  <a:pt x="140935" y="285066"/>
                </a:cubicBezTo>
                <a:cubicBezTo>
                  <a:pt x="137505" y="293829"/>
                  <a:pt x="132267" y="301163"/>
                  <a:pt x="121218" y="299068"/>
                </a:cubicBezTo>
                <a:cubicBezTo>
                  <a:pt x="110169" y="296973"/>
                  <a:pt x="107597" y="289067"/>
                  <a:pt x="106454" y="279542"/>
                </a:cubicBezTo>
                <a:cubicBezTo>
                  <a:pt x="102339" y="254634"/>
                  <a:pt x="106845" y="229059"/>
                  <a:pt x="119218" y="2070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37"/>
          <p:cNvSpPr/>
          <p:nvPr/>
        </p:nvSpPr>
        <p:spPr>
          <a:xfrm>
            <a:off x="6118286" y="935108"/>
            <a:ext cx="351901" cy="349003"/>
          </a:xfrm>
          <a:custGeom>
            <a:avLst/>
            <a:gdLst/>
            <a:ahLst/>
            <a:cxnLst/>
            <a:rect l="l" t="t" r="r" b="b"/>
            <a:pathLst>
              <a:path w="391001" h="387781" extrusionOk="0">
                <a:moveTo>
                  <a:pt x="230173" y="312152"/>
                </a:moveTo>
                <a:cubicBezTo>
                  <a:pt x="243604" y="332345"/>
                  <a:pt x="254938" y="349680"/>
                  <a:pt x="266559" y="366730"/>
                </a:cubicBezTo>
                <a:cubicBezTo>
                  <a:pt x="270369" y="372350"/>
                  <a:pt x="276084" y="378636"/>
                  <a:pt x="269036" y="383970"/>
                </a:cubicBezTo>
                <a:cubicBezTo>
                  <a:pt x="263835" y="387647"/>
                  <a:pt x="257234" y="388733"/>
                  <a:pt x="251128" y="386923"/>
                </a:cubicBezTo>
                <a:cubicBezTo>
                  <a:pt x="227430" y="376512"/>
                  <a:pt x="204837" y="363749"/>
                  <a:pt x="183691" y="348823"/>
                </a:cubicBezTo>
                <a:cubicBezTo>
                  <a:pt x="164594" y="333402"/>
                  <a:pt x="140696" y="325182"/>
                  <a:pt x="116159" y="325582"/>
                </a:cubicBezTo>
                <a:cubicBezTo>
                  <a:pt x="85774" y="325582"/>
                  <a:pt x="55485" y="326820"/>
                  <a:pt x="25195" y="328154"/>
                </a:cubicBezTo>
                <a:cubicBezTo>
                  <a:pt x="1764" y="329202"/>
                  <a:pt x="-3856" y="323963"/>
                  <a:pt x="2336" y="301484"/>
                </a:cubicBezTo>
                <a:cubicBezTo>
                  <a:pt x="16147" y="251287"/>
                  <a:pt x="13956" y="200424"/>
                  <a:pt x="10241" y="149084"/>
                </a:cubicBezTo>
                <a:cubicBezTo>
                  <a:pt x="8051" y="118794"/>
                  <a:pt x="6050" y="88505"/>
                  <a:pt x="4050" y="58215"/>
                </a:cubicBezTo>
                <a:cubicBezTo>
                  <a:pt x="2412" y="38451"/>
                  <a:pt x="17099" y="21098"/>
                  <a:pt x="36864" y="19456"/>
                </a:cubicBezTo>
                <a:cubicBezTo>
                  <a:pt x="37454" y="19408"/>
                  <a:pt x="38035" y="19373"/>
                  <a:pt x="38626" y="19353"/>
                </a:cubicBezTo>
                <a:cubicBezTo>
                  <a:pt x="74154" y="17067"/>
                  <a:pt x="109587" y="15639"/>
                  <a:pt x="145115" y="13543"/>
                </a:cubicBezTo>
                <a:cubicBezTo>
                  <a:pt x="217505" y="9225"/>
                  <a:pt x="289924" y="4812"/>
                  <a:pt x="362380" y="303"/>
                </a:cubicBezTo>
                <a:cubicBezTo>
                  <a:pt x="387050" y="-1221"/>
                  <a:pt x="391527" y="2304"/>
                  <a:pt x="390955" y="26973"/>
                </a:cubicBezTo>
                <a:cubicBezTo>
                  <a:pt x="389812" y="80980"/>
                  <a:pt x="387717" y="134987"/>
                  <a:pt x="386479" y="188898"/>
                </a:cubicBezTo>
                <a:cubicBezTo>
                  <a:pt x="385907" y="214806"/>
                  <a:pt x="386479" y="240714"/>
                  <a:pt x="386479" y="266622"/>
                </a:cubicBezTo>
                <a:cubicBezTo>
                  <a:pt x="386479" y="286815"/>
                  <a:pt x="383526" y="291197"/>
                  <a:pt x="363047" y="293769"/>
                </a:cubicBezTo>
                <a:cubicBezTo>
                  <a:pt x="326281" y="298436"/>
                  <a:pt x="289514" y="302246"/>
                  <a:pt x="252748" y="306627"/>
                </a:cubicBezTo>
                <a:cubicBezTo>
                  <a:pt x="246652" y="308342"/>
                  <a:pt x="240270" y="310056"/>
                  <a:pt x="230173" y="312152"/>
                </a:cubicBezTo>
                <a:close/>
                <a:moveTo>
                  <a:pt x="360761" y="271194"/>
                </a:moveTo>
                <a:cubicBezTo>
                  <a:pt x="361999" y="188708"/>
                  <a:pt x="363143" y="108412"/>
                  <a:pt x="364476" y="25164"/>
                </a:cubicBezTo>
                <a:lnTo>
                  <a:pt x="27101" y="44214"/>
                </a:lnTo>
                <a:cubicBezTo>
                  <a:pt x="29196" y="73932"/>
                  <a:pt x="30053" y="101364"/>
                  <a:pt x="33292" y="128415"/>
                </a:cubicBezTo>
                <a:cubicBezTo>
                  <a:pt x="39769" y="182231"/>
                  <a:pt x="44912" y="235952"/>
                  <a:pt x="30244" y="289292"/>
                </a:cubicBezTo>
                <a:cubicBezTo>
                  <a:pt x="29263" y="293845"/>
                  <a:pt x="28558" y="298465"/>
                  <a:pt x="28148" y="303103"/>
                </a:cubicBezTo>
                <a:lnTo>
                  <a:pt x="55771" y="303103"/>
                </a:lnTo>
                <a:lnTo>
                  <a:pt x="137971" y="304056"/>
                </a:lnTo>
                <a:cubicBezTo>
                  <a:pt x="153650" y="304246"/>
                  <a:pt x="168861" y="309418"/>
                  <a:pt x="181405" y="318819"/>
                </a:cubicBezTo>
                <a:cubicBezTo>
                  <a:pt x="191693" y="326344"/>
                  <a:pt x="202646" y="333012"/>
                  <a:pt x="213314" y="339965"/>
                </a:cubicBezTo>
                <a:cubicBezTo>
                  <a:pt x="211419" y="333278"/>
                  <a:pt x="207961" y="327135"/>
                  <a:pt x="203218" y="322058"/>
                </a:cubicBezTo>
                <a:cubicBezTo>
                  <a:pt x="189978" y="305770"/>
                  <a:pt x="193121" y="294816"/>
                  <a:pt x="213314" y="290340"/>
                </a:cubicBezTo>
                <a:cubicBezTo>
                  <a:pt x="231316" y="286434"/>
                  <a:pt x="249700" y="283577"/>
                  <a:pt x="268083" y="281291"/>
                </a:cubicBezTo>
                <a:cubicBezTo>
                  <a:pt x="298087" y="277100"/>
                  <a:pt x="328281" y="274242"/>
                  <a:pt x="360761" y="2711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37"/>
          <p:cNvSpPr/>
          <p:nvPr/>
        </p:nvSpPr>
        <p:spPr>
          <a:xfrm>
            <a:off x="7969850" y="3278966"/>
            <a:ext cx="172252" cy="295962"/>
          </a:xfrm>
          <a:custGeom>
            <a:avLst/>
            <a:gdLst/>
            <a:ahLst/>
            <a:cxnLst/>
            <a:rect l="l" t="t" r="r" b="b"/>
            <a:pathLst>
              <a:path w="191391" h="328847" extrusionOk="0">
                <a:moveTo>
                  <a:pt x="94641" y="328848"/>
                </a:moveTo>
                <a:cubicBezTo>
                  <a:pt x="86735" y="312750"/>
                  <a:pt x="78544" y="297225"/>
                  <a:pt x="71400" y="281223"/>
                </a:cubicBezTo>
                <a:cubicBezTo>
                  <a:pt x="50540" y="234646"/>
                  <a:pt x="29109" y="188354"/>
                  <a:pt x="9868" y="141110"/>
                </a:cubicBezTo>
                <a:cubicBezTo>
                  <a:pt x="-4638" y="110201"/>
                  <a:pt x="-3076" y="74149"/>
                  <a:pt x="14059" y="44622"/>
                </a:cubicBezTo>
                <a:cubicBezTo>
                  <a:pt x="34281" y="11198"/>
                  <a:pt x="73314" y="-5918"/>
                  <a:pt x="111595" y="1855"/>
                </a:cubicBezTo>
                <a:cubicBezTo>
                  <a:pt x="160745" y="10237"/>
                  <a:pt x="183604" y="33858"/>
                  <a:pt x="190463" y="68530"/>
                </a:cubicBezTo>
                <a:cubicBezTo>
                  <a:pt x="191701" y="75749"/>
                  <a:pt x="191701" y="83122"/>
                  <a:pt x="190463" y="90342"/>
                </a:cubicBezTo>
                <a:cubicBezTo>
                  <a:pt x="184452" y="124670"/>
                  <a:pt x="171489" y="157407"/>
                  <a:pt x="152363" y="186544"/>
                </a:cubicBezTo>
                <a:cubicBezTo>
                  <a:pt x="137008" y="210099"/>
                  <a:pt x="123445" y="234779"/>
                  <a:pt x="111786" y="260363"/>
                </a:cubicBezTo>
                <a:cubicBezTo>
                  <a:pt x="105309" y="275317"/>
                  <a:pt x="106166" y="293510"/>
                  <a:pt x="104261" y="310369"/>
                </a:cubicBezTo>
                <a:cubicBezTo>
                  <a:pt x="103785" y="317037"/>
                  <a:pt x="107309" y="324466"/>
                  <a:pt x="94641" y="328848"/>
                </a:cubicBezTo>
                <a:close/>
                <a:moveTo>
                  <a:pt x="127693" y="84913"/>
                </a:moveTo>
                <a:cubicBezTo>
                  <a:pt x="127521" y="68291"/>
                  <a:pt x="113910" y="54956"/>
                  <a:pt x="97289" y="55128"/>
                </a:cubicBezTo>
                <a:cubicBezTo>
                  <a:pt x="96689" y="55128"/>
                  <a:pt x="96098" y="55156"/>
                  <a:pt x="95498" y="55194"/>
                </a:cubicBezTo>
                <a:cubicBezTo>
                  <a:pt x="76048" y="54585"/>
                  <a:pt x="59579" y="69415"/>
                  <a:pt x="58160" y="88818"/>
                </a:cubicBezTo>
                <a:cubicBezTo>
                  <a:pt x="58027" y="105705"/>
                  <a:pt x="71609" y="119498"/>
                  <a:pt x="88497" y="119631"/>
                </a:cubicBezTo>
                <a:cubicBezTo>
                  <a:pt x="89564" y="119641"/>
                  <a:pt x="90631" y="119593"/>
                  <a:pt x="91688" y="119488"/>
                </a:cubicBezTo>
                <a:cubicBezTo>
                  <a:pt x="110986" y="120069"/>
                  <a:pt x="127102" y="104896"/>
                  <a:pt x="127683" y="85598"/>
                </a:cubicBezTo>
                <a:cubicBezTo>
                  <a:pt x="127683" y="85370"/>
                  <a:pt x="127693" y="85141"/>
                  <a:pt x="127693" y="849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6" name="Google Shape;776;p37"/>
          <p:cNvGrpSpPr/>
          <p:nvPr/>
        </p:nvGrpSpPr>
        <p:grpSpPr>
          <a:xfrm>
            <a:off x="7482796" y="1351086"/>
            <a:ext cx="396198" cy="378475"/>
            <a:chOff x="5115649" y="944179"/>
            <a:chExt cx="440220" cy="420575"/>
          </a:xfrm>
        </p:grpSpPr>
        <p:sp>
          <p:nvSpPr>
            <p:cNvPr id="777" name="Google Shape;777;p37"/>
            <p:cNvSpPr/>
            <p:nvPr/>
          </p:nvSpPr>
          <p:spPr>
            <a:xfrm>
              <a:off x="5115649" y="970930"/>
              <a:ext cx="440220" cy="393824"/>
            </a:xfrm>
            <a:custGeom>
              <a:avLst/>
              <a:gdLst/>
              <a:ahLst/>
              <a:cxnLst/>
              <a:rect l="l" t="t" r="r" b="b"/>
              <a:pathLst>
                <a:path w="440220" h="393824" extrusionOk="0">
                  <a:moveTo>
                    <a:pt x="352066" y="72615"/>
                  </a:moveTo>
                  <a:lnTo>
                    <a:pt x="383975" y="70139"/>
                  </a:lnTo>
                  <a:cubicBezTo>
                    <a:pt x="420865" y="103905"/>
                    <a:pt x="441353" y="151968"/>
                    <a:pt x="440173" y="201965"/>
                  </a:cubicBezTo>
                  <a:cubicBezTo>
                    <a:pt x="439782" y="261724"/>
                    <a:pt x="409912" y="317436"/>
                    <a:pt x="360353" y="350840"/>
                  </a:cubicBezTo>
                  <a:cubicBezTo>
                    <a:pt x="276942" y="409048"/>
                    <a:pt x="165824" y="408057"/>
                    <a:pt x="83461" y="348364"/>
                  </a:cubicBezTo>
                  <a:cubicBezTo>
                    <a:pt x="63325" y="333333"/>
                    <a:pt x="45876" y="315007"/>
                    <a:pt x="31836" y="294167"/>
                  </a:cubicBezTo>
                  <a:cubicBezTo>
                    <a:pt x="9880" y="263753"/>
                    <a:pt x="-1283" y="226872"/>
                    <a:pt x="117" y="189392"/>
                  </a:cubicBezTo>
                  <a:cubicBezTo>
                    <a:pt x="1813" y="131242"/>
                    <a:pt x="31150" y="77387"/>
                    <a:pt x="79079" y="44421"/>
                  </a:cubicBezTo>
                  <a:cubicBezTo>
                    <a:pt x="149660" y="-5299"/>
                    <a:pt x="226812" y="-12157"/>
                    <a:pt x="307679" y="18227"/>
                  </a:cubicBezTo>
                  <a:cubicBezTo>
                    <a:pt x="309670" y="19085"/>
                    <a:pt x="311556" y="20170"/>
                    <a:pt x="313299" y="21466"/>
                  </a:cubicBezTo>
                  <a:cubicBezTo>
                    <a:pt x="313871" y="21466"/>
                    <a:pt x="314156" y="22609"/>
                    <a:pt x="315681" y="24704"/>
                  </a:cubicBezTo>
                  <a:cubicBezTo>
                    <a:pt x="315185" y="30010"/>
                    <a:pt x="314262" y="35268"/>
                    <a:pt x="312918" y="40421"/>
                  </a:cubicBezTo>
                  <a:cubicBezTo>
                    <a:pt x="308251" y="54137"/>
                    <a:pt x="301965" y="57280"/>
                    <a:pt x="287582" y="52327"/>
                  </a:cubicBezTo>
                  <a:cubicBezTo>
                    <a:pt x="249101" y="38020"/>
                    <a:pt x="207162" y="35791"/>
                    <a:pt x="167376" y="45945"/>
                  </a:cubicBezTo>
                  <a:cubicBezTo>
                    <a:pt x="102606" y="63090"/>
                    <a:pt x="58886" y="103095"/>
                    <a:pt x="44028" y="169770"/>
                  </a:cubicBezTo>
                  <a:cubicBezTo>
                    <a:pt x="32979" y="218443"/>
                    <a:pt x="51552" y="261496"/>
                    <a:pt x="84413" y="295976"/>
                  </a:cubicBezTo>
                  <a:cubicBezTo>
                    <a:pt x="146450" y="360175"/>
                    <a:pt x="244262" y="373805"/>
                    <a:pt x="321491" y="329028"/>
                  </a:cubicBezTo>
                  <a:cubicBezTo>
                    <a:pt x="409216" y="278165"/>
                    <a:pt x="416741" y="177485"/>
                    <a:pt x="367592" y="110715"/>
                  </a:cubicBezTo>
                  <a:cubicBezTo>
                    <a:pt x="361048" y="102790"/>
                    <a:pt x="354018" y="95285"/>
                    <a:pt x="346542" y="88236"/>
                  </a:cubicBezTo>
                  <a:cubicBezTo>
                    <a:pt x="348828" y="82426"/>
                    <a:pt x="351018" y="77187"/>
                    <a:pt x="353114" y="718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5213689" y="944179"/>
              <a:ext cx="323462" cy="346501"/>
            </a:xfrm>
            <a:custGeom>
              <a:avLst/>
              <a:gdLst/>
              <a:ahLst/>
              <a:cxnLst/>
              <a:rect l="l" t="t" r="r" b="b"/>
              <a:pathLst>
                <a:path w="323462" h="346501" extrusionOk="0">
                  <a:moveTo>
                    <a:pt x="254787" y="98508"/>
                  </a:moveTo>
                  <a:cubicBezTo>
                    <a:pt x="232918" y="116520"/>
                    <a:pt x="212878" y="136656"/>
                    <a:pt x="194971" y="158611"/>
                  </a:cubicBezTo>
                  <a:cubicBezTo>
                    <a:pt x="209544" y="157373"/>
                    <a:pt x="209544" y="157373"/>
                    <a:pt x="215259" y="164707"/>
                  </a:cubicBezTo>
                  <a:cubicBezTo>
                    <a:pt x="242786" y="201940"/>
                    <a:pt x="244082" y="252413"/>
                    <a:pt x="218497" y="291008"/>
                  </a:cubicBezTo>
                  <a:cubicBezTo>
                    <a:pt x="185960" y="340157"/>
                    <a:pt x="123286" y="359569"/>
                    <a:pt x="68669" y="337395"/>
                  </a:cubicBezTo>
                  <a:cubicBezTo>
                    <a:pt x="10529" y="311754"/>
                    <a:pt x="-15827" y="243841"/>
                    <a:pt x="9805" y="185690"/>
                  </a:cubicBezTo>
                  <a:cubicBezTo>
                    <a:pt x="14939" y="174070"/>
                    <a:pt x="21949" y="163373"/>
                    <a:pt x="30569" y="154039"/>
                  </a:cubicBezTo>
                  <a:cubicBezTo>
                    <a:pt x="65907" y="115939"/>
                    <a:pt x="131344" y="104699"/>
                    <a:pt x="174587" y="129369"/>
                  </a:cubicBezTo>
                  <a:cubicBezTo>
                    <a:pt x="180683" y="122987"/>
                    <a:pt x="187446" y="116320"/>
                    <a:pt x="193637" y="109271"/>
                  </a:cubicBezTo>
                  <a:cubicBezTo>
                    <a:pt x="201209" y="99261"/>
                    <a:pt x="209382" y="89717"/>
                    <a:pt x="218116" y="80696"/>
                  </a:cubicBezTo>
                  <a:cubicBezTo>
                    <a:pt x="225499" y="74543"/>
                    <a:pt x="229499" y="65237"/>
                    <a:pt x="228880" y="55646"/>
                  </a:cubicBezTo>
                  <a:cubicBezTo>
                    <a:pt x="228880" y="39167"/>
                    <a:pt x="252121" y="6211"/>
                    <a:pt x="266980" y="115"/>
                  </a:cubicBezTo>
                  <a:cubicBezTo>
                    <a:pt x="270161" y="-152"/>
                    <a:pt x="273371" y="48"/>
                    <a:pt x="276505" y="686"/>
                  </a:cubicBezTo>
                  <a:cubicBezTo>
                    <a:pt x="275171" y="8878"/>
                    <a:pt x="273743" y="16307"/>
                    <a:pt x="272790" y="23832"/>
                  </a:cubicBezTo>
                  <a:cubicBezTo>
                    <a:pt x="271838" y="31357"/>
                    <a:pt x="271647" y="38120"/>
                    <a:pt x="271075" y="45644"/>
                  </a:cubicBezTo>
                  <a:cubicBezTo>
                    <a:pt x="289173" y="49645"/>
                    <a:pt x="305175" y="36119"/>
                    <a:pt x="323463" y="44216"/>
                  </a:cubicBezTo>
                  <a:cubicBezTo>
                    <a:pt x="321749" y="48692"/>
                    <a:pt x="321368" y="53741"/>
                    <a:pt x="318796" y="55931"/>
                  </a:cubicBezTo>
                  <a:cubicBezTo>
                    <a:pt x="306604" y="66790"/>
                    <a:pt x="294126" y="77267"/>
                    <a:pt x="281172" y="86983"/>
                  </a:cubicBezTo>
                  <a:cubicBezTo>
                    <a:pt x="276666" y="89269"/>
                    <a:pt x="271647" y="90383"/>
                    <a:pt x="266599" y="90221"/>
                  </a:cubicBezTo>
                  <a:cubicBezTo>
                    <a:pt x="260312" y="90793"/>
                    <a:pt x="254693" y="91650"/>
                    <a:pt x="253931" y="99746"/>
                  </a:cubicBezTo>
                  <a:close/>
                  <a:moveTo>
                    <a:pt x="133154" y="185757"/>
                  </a:moveTo>
                  <a:cubicBezTo>
                    <a:pt x="138583" y="174041"/>
                    <a:pt x="154013" y="166707"/>
                    <a:pt x="155346" y="150610"/>
                  </a:cubicBezTo>
                  <a:cubicBezTo>
                    <a:pt x="125858" y="137932"/>
                    <a:pt x="91882" y="141542"/>
                    <a:pt x="65716" y="160135"/>
                  </a:cubicBezTo>
                  <a:cubicBezTo>
                    <a:pt x="19044" y="190710"/>
                    <a:pt x="17520" y="270625"/>
                    <a:pt x="63049" y="302057"/>
                  </a:cubicBezTo>
                  <a:cubicBezTo>
                    <a:pt x="96825" y="326127"/>
                    <a:pt x="142612" y="324241"/>
                    <a:pt x="174302" y="297485"/>
                  </a:cubicBezTo>
                  <a:cubicBezTo>
                    <a:pt x="207286" y="270911"/>
                    <a:pt x="216717" y="224648"/>
                    <a:pt x="196781" y="187281"/>
                  </a:cubicBezTo>
                  <a:cubicBezTo>
                    <a:pt x="193637" y="180614"/>
                    <a:pt x="191637" y="173279"/>
                    <a:pt x="188112" y="163564"/>
                  </a:cubicBezTo>
                  <a:lnTo>
                    <a:pt x="151918" y="203855"/>
                  </a:lnTo>
                  <a:cubicBezTo>
                    <a:pt x="153061" y="208046"/>
                    <a:pt x="153632" y="210141"/>
                    <a:pt x="154299" y="212237"/>
                  </a:cubicBezTo>
                  <a:cubicBezTo>
                    <a:pt x="162490" y="240812"/>
                    <a:pt x="154299" y="258814"/>
                    <a:pt x="127724" y="269387"/>
                  </a:cubicBezTo>
                  <a:cubicBezTo>
                    <a:pt x="103788" y="278588"/>
                    <a:pt x="76813" y="267682"/>
                    <a:pt x="66002" y="244431"/>
                  </a:cubicBezTo>
                  <a:cubicBezTo>
                    <a:pt x="63497" y="238392"/>
                    <a:pt x="63088" y="231677"/>
                    <a:pt x="64859" y="225381"/>
                  </a:cubicBezTo>
                  <a:cubicBezTo>
                    <a:pt x="70288" y="209665"/>
                    <a:pt x="78575" y="195568"/>
                    <a:pt x="97244" y="1922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9" name="Google Shape;779;p37"/>
          <p:cNvSpPr/>
          <p:nvPr/>
        </p:nvSpPr>
        <p:spPr>
          <a:xfrm>
            <a:off x="8337877" y="2795773"/>
            <a:ext cx="389766" cy="327921"/>
          </a:xfrm>
          <a:custGeom>
            <a:avLst/>
            <a:gdLst/>
            <a:ahLst/>
            <a:cxnLst/>
            <a:rect l="l" t="t" r="r" b="b"/>
            <a:pathLst>
              <a:path w="433073" h="364357" extrusionOk="0">
                <a:moveTo>
                  <a:pt x="137861" y="89906"/>
                </a:moveTo>
                <a:cubicBezTo>
                  <a:pt x="131955" y="104765"/>
                  <a:pt x="126049" y="119529"/>
                  <a:pt x="120334" y="134483"/>
                </a:cubicBezTo>
                <a:cubicBezTo>
                  <a:pt x="103475" y="178965"/>
                  <a:pt x="103570" y="178679"/>
                  <a:pt x="57279" y="174774"/>
                </a:cubicBezTo>
                <a:cubicBezTo>
                  <a:pt x="44030" y="174088"/>
                  <a:pt x="30761" y="174412"/>
                  <a:pt x="17560" y="175726"/>
                </a:cubicBezTo>
                <a:cubicBezTo>
                  <a:pt x="9558" y="176298"/>
                  <a:pt x="1843" y="176583"/>
                  <a:pt x="224" y="166773"/>
                </a:cubicBezTo>
                <a:cubicBezTo>
                  <a:pt x="-1395" y="156962"/>
                  <a:pt x="6034" y="153438"/>
                  <a:pt x="13559" y="152104"/>
                </a:cubicBezTo>
                <a:cubicBezTo>
                  <a:pt x="23027" y="150771"/>
                  <a:pt x="32571" y="150104"/>
                  <a:pt x="42134" y="150104"/>
                </a:cubicBezTo>
                <a:cubicBezTo>
                  <a:pt x="55374" y="150104"/>
                  <a:pt x="68709" y="150104"/>
                  <a:pt x="83092" y="150104"/>
                </a:cubicBezTo>
                <a:cubicBezTo>
                  <a:pt x="85663" y="144103"/>
                  <a:pt x="88426" y="138198"/>
                  <a:pt x="90902" y="132102"/>
                </a:cubicBezTo>
                <a:cubicBezTo>
                  <a:pt x="106333" y="94002"/>
                  <a:pt x="121696" y="55587"/>
                  <a:pt x="137003" y="16849"/>
                </a:cubicBezTo>
                <a:cubicBezTo>
                  <a:pt x="138146" y="14087"/>
                  <a:pt x="138432" y="10277"/>
                  <a:pt x="140527" y="8753"/>
                </a:cubicBezTo>
                <a:cubicBezTo>
                  <a:pt x="145385" y="5038"/>
                  <a:pt x="151481" y="-772"/>
                  <a:pt x="156244" y="85"/>
                </a:cubicBezTo>
                <a:cubicBezTo>
                  <a:pt x="161006" y="942"/>
                  <a:pt x="166340" y="7896"/>
                  <a:pt x="167959" y="13230"/>
                </a:cubicBezTo>
                <a:cubicBezTo>
                  <a:pt x="169350" y="20507"/>
                  <a:pt x="169741" y="27946"/>
                  <a:pt x="169102" y="35328"/>
                </a:cubicBezTo>
                <a:cubicBezTo>
                  <a:pt x="170693" y="105175"/>
                  <a:pt x="172369" y="174774"/>
                  <a:pt x="174151" y="244116"/>
                </a:cubicBezTo>
                <a:cubicBezTo>
                  <a:pt x="174608" y="247335"/>
                  <a:pt x="175275" y="250516"/>
                  <a:pt x="176151" y="253641"/>
                </a:cubicBezTo>
                <a:cubicBezTo>
                  <a:pt x="183104" y="233162"/>
                  <a:pt x="189391" y="217065"/>
                  <a:pt x="194058" y="200396"/>
                </a:cubicBezTo>
                <a:cubicBezTo>
                  <a:pt x="203583" y="165534"/>
                  <a:pt x="213108" y="130292"/>
                  <a:pt x="222633" y="95621"/>
                </a:cubicBezTo>
                <a:cubicBezTo>
                  <a:pt x="224405" y="89106"/>
                  <a:pt x="226662" y="82743"/>
                  <a:pt x="229396" y="76571"/>
                </a:cubicBezTo>
                <a:cubicBezTo>
                  <a:pt x="232082" y="68436"/>
                  <a:pt x="240664" y="63836"/>
                  <a:pt x="248922" y="66093"/>
                </a:cubicBezTo>
                <a:cubicBezTo>
                  <a:pt x="257380" y="67008"/>
                  <a:pt x="263828" y="74066"/>
                  <a:pt x="263971" y="82572"/>
                </a:cubicBezTo>
                <a:cubicBezTo>
                  <a:pt x="266924" y="105337"/>
                  <a:pt x="269972" y="128006"/>
                  <a:pt x="273496" y="150771"/>
                </a:cubicBezTo>
                <a:cubicBezTo>
                  <a:pt x="273496" y="154295"/>
                  <a:pt x="275020" y="157819"/>
                  <a:pt x="276545" y="164963"/>
                </a:cubicBezTo>
                <a:cubicBezTo>
                  <a:pt x="287689" y="144484"/>
                  <a:pt x="304071" y="140579"/>
                  <a:pt x="323121" y="140103"/>
                </a:cubicBezTo>
                <a:cubicBezTo>
                  <a:pt x="351696" y="139341"/>
                  <a:pt x="380271" y="136674"/>
                  <a:pt x="409608" y="135150"/>
                </a:cubicBezTo>
                <a:cubicBezTo>
                  <a:pt x="425230" y="134292"/>
                  <a:pt x="431897" y="137722"/>
                  <a:pt x="432945" y="146199"/>
                </a:cubicBezTo>
                <a:cubicBezTo>
                  <a:pt x="433992" y="154676"/>
                  <a:pt x="428754" y="159248"/>
                  <a:pt x="412466" y="160486"/>
                </a:cubicBezTo>
                <a:cubicBezTo>
                  <a:pt x="387415" y="162391"/>
                  <a:pt x="362174" y="163439"/>
                  <a:pt x="337028" y="165058"/>
                </a:cubicBezTo>
                <a:cubicBezTo>
                  <a:pt x="326741" y="165725"/>
                  <a:pt x="316549" y="166963"/>
                  <a:pt x="304738" y="168201"/>
                </a:cubicBezTo>
                <a:lnTo>
                  <a:pt x="285688" y="234210"/>
                </a:lnTo>
                <a:cubicBezTo>
                  <a:pt x="284803" y="238553"/>
                  <a:pt x="283498" y="242792"/>
                  <a:pt x="281783" y="246878"/>
                </a:cubicBezTo>
                <a:cubicBezTo>
                  <a:pt x="279364" y="253612"/>
                  <a:pt x="271934" y="257098"/>
                  <a:pt x="265210" y="254679"/>
                </a:cubicBezTo>
                <a:cubicBezTo>
                  <a:pt x="261743" y="253431"/>
                  <a:pt x="258971" y="250764"/>
                  <a:pt x="257590" y="247354"/>
                </a:cubicBezTo>
                <a:cubicBezTo>
                  <a:pt x="255151" y="242020"/>
                  <a:pt x="253760" y="236258"/>
                  <a:pt x="253494" y="230400"/>
                </a:cubicBezTo>
                <a:cubicBezTo>
                  <a:pt x="250255" y="201825"/>
                  <a:pt x="247303" y="173250"/>
                  <a:pt x="243969" y="140865"/>
                </a:cubicBezTo>
                <a:cubicBezTo>
                  <a:pt x="241187" y="144598"/>
                  <a:pt x="238825" y="148618"/>
                  <a:pt x="236920" y="152866"/>
                </a:cubicBezTo>
                <a:cubicBezTo>
                  <a:pt x="223014" y="202015"/>
                  <a:pt x="209488" y="251164"/>
                  <a:pt x="195487" y="300218"/>
                </a:cubicBezTo>
                <a:cubicBezTo>
                  <a:pt x="190724" y="317268"/>
                  <a:pt x="184819" y="334032"/>
                  <a:pt x="179580" y="350986"/>
                </a:cubicBezTo>
                <a:cubicBezTo>
                  <a:pt x="177199" y="358701"/>
                  <a:pt x="173674" y="364893"/>
                  <a:pt x="164435" y="364321"/>
                </a:cubicBezTo>
                <a:cubicBezTo>
                  <a:pt x="156596" y="363759"/>
                  <a:pt x="150595" y="357130"/>
                  <a:pt x="150814" y="349272"/>
                </a:cubicBezTo>
                <a:cubicBezTo>
                  <a:pt x="149385" y="333841"/>
                  <a:pt x="148433" y="318315"/>
                  <a:pt x="148052" y="302695"/>
                </a:cubicBezTo>
                <a:cubicBezTo>
                  <a:pt x="146147" y="232400"/>
                  <a:pt x="144623" y="162105"/>
                  <a:pt x="142908" y="918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37"/>
          <p:cNvSpPr/>
          <p:nvPr/>
        </p:nvSpPr>
        <p:spPr>
          <a:xfrm>
            <a:off x="5684703" y="2816562"/>
            <a:ext cx="196494" cy="333153"/>
          </a:xfrm>
          <a:custGeom>
            <a:avLst/>
            <a:gdLst/>
            <a:ahLst/>
            <a:cxnLst/>
            <a:rect l="l" t="t" r="r" b="b"/>
            <a:pathLst>
              <a:path w="218327" h="370170" extrusionOk="0">
                <a:moveTo>
                  <a:pt x="0" y="367694"/>
                </a:moveTo>
                <a:cubicBezTo>
                  <a:pt x="6382" y="360740"/>
                  <a:pt x="8668" y="358169"/>
                  <a:pt x="11144" y="355692"/>
                </a:cubicBezTo>
                <a:cubicBezTo>
                  <a:pt x="26289" y="340643"/>
                  <a:pt x="42291" y="326355"/>
                  <a:pt x="56483" y="310449"/>
                </a:cubicBezTo>
                <a:cubicBezTo>
                  <a:pt x="82391" y="282760"/>
                  <a:pt x="102108" y="249870"/>
                  <a:pt x="114300" y="213960"/>
                </a:cubicBezTo>
                <a:cubicBezTo>
                  <a:pt x="128702" y="174698"/>
                  <a:pt x="127997" y="131474"/>
                  <a:pt x="112300" y="92707"/>
                </a:cubicBezTo>
                <a:cubicBezTo>
                  <a:pt x="111157" y="89945"/>
                  <a:pt x="110109" y="87182"/>
                  <a:pt x="109061" y="84420"/>
                </a:cubicBezTo>
                <a:cubicBezTo>
                  <a:pt x="101641" y="60027"/>
                  <a:pt x="85325" y="39319"/>
                  <a:pt x="63341" y="26413"/>
                </a:cubicBezTo>
                <a:cubicBezTo>
                  <a:pt x="56197" y="22603"/>
                  <a:pt x="45053" y="18126"/>
                  <a:pt x="50006" y="6696"/>
                </a:cubicBezTo>
                <a:cubicBezTo>
                  <a:pt x="55531" y="-6162"/>
                  <a:pt x="66675" y="3077"/>
                  <a:pt x="73152" y="5172"/>
                </a:cubicBezTo>
                <a:cubicBezTo>
                  <a:pt x="90907" y="10240"/>
                  <a:pt x="107794" y="17945"/>
                  <a:pt x="123254" y="28032"/>
                </a:cubicBezTo>
                <a:cubicBezTo>
                  <a:pt x="141351" y="41986"/>
                  <a:pt x="157982" y="57750"/>
                  <a:pt x="172879" y="75086"/>
                </a:cubicBezTo>
                <a:cubicBezTo>
                  <a:pt x="182813" y="86964"/>
                  <a:pt x="191643" y="99708"/>
                  <a:pt x="199263" y="113186"/>
                </a:cubicBezTo>
                <a:cubicBezTo>
                  <a:pt x="211969" y="134236"/>
                  <a:pt x="218570" y="158411"/>
                  <a:pt x="218313" y="183004"/>
                </a:cubicBezTo>
                <a:cubicBezTo>
                  <a:pt x="218789" y="217199"/>
                  <a:pt x="207169" y="248441"/>
                  <a:pt x="193357" y="278826"/>
                </a:cubicBezTo>
                <a:cubicBezTo>
                  <a:pt x="172021" y="325307"/>
                  <a:pt x="130493" y="346167"/>
                  <a:pt x="84487" y="359217"/>
                </a:cubicBezTo>
                <a:cubicBezTo>
                  <a:pt x="62884" y="364360"/>
                  <a:pt x="40957" y="368018"/>
                  <a:pt x="18860" y="370170"/>
                </a:cubicBezTo>
                <a:cubicBezTo>
                  <a:pt x="12497" y="370047"/>
                  <a:pt x="6172" y="369218"/>
                  <a:pt x="0" y="3676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37"/>
          <p:cNvSpPr/>
          <p:nvPr/>
        </p:nvSpPr>
        <p:spPr>
          <a:xfrm>
            <a:off x="8409526" y="1339440"/>
            <a:ext cx="397419" cy="387399"/>
          </a:xfrm>
          <a:custGeom>
            <a:avLst/>
            <a:gdLst/>
            <a:ahLst/>
            <a:cxnLst/>
            <a:rect l="l" t="t" r="r" b="b"/>
            <a:pathLst>
              <a:path w="441577" h="430443" extrusionOk="0">
                <a:moveTo>
                  <a:pt x="199047" y="62103"/>
                </a:moveTo>
                <a:lnTo>
                  <a:pt x="199047" y="46863"/>
                </a:lnTo>
                <a:lnTo>
                  <a:pt x="181235" y="45529"/>
                </a:lnTo>
                <a:cubicBezTo>
                  <a:pt x="165423" y="44482"/>
                  <a:pt x="160947" y="40481"/>
                  <a:pt x="159899" y="26479"/>
                </a:cubicBezTo>
                <a:cubicBezTo>
                  <a:pt x="158851" y="12478"/>
                  <a:pt x="163709" y="6001"/>
                  <a:pt x="178949" y="4763"/>
                </a:cubicBezTo>
                <a:cubicBezTo>
                  <a:pt x="209810" y="2191"/>
                  <a:pt x="240862" y="381"/>
                  <a:pt x="271913" y="0"/>
                </a:cubicBezTo>
                <a:cubicBezTo>
                  <a:pt x="288010" y="0"/>
                  <a:pt x="289248" y="2477"/>
                  <a:pt x="289820" y="18479"/>
                </a:cubicBezTo>
                <a:cubicBezTo>
                  <a:pt x="289820" y="26479"/>
                  <a:pt x="289820" y="34481"/>
                  <a:pt x="289820" y="44767"/>
                </a:cubicBezTo>
                <a:lnTo>
                  <a:pt x="251720" y="46863"/>
                </a:lnTo>
                <a:cubicBezTo>
                  <a:pt x="248005" y="58865"/>
                  <a:pt x="252672" y="64103"/>
                  <a:pt x="263626" y="65913"/>
                </a:cubicBezTo>
                <a:cubicBezTo>
                  <a:pt x="279533" y="68866"/>
                  <a:pt x="295440" y="72485"/>
                  <a:pt x="312775" y="76105"/>
                </a:cubicBezTo>
                <a:cubicBezTo>
                  <a:pt x="315442" y="73152"/>
                  <a:pt x="318681" y="69342"/>
                  <a:pt x="322300" y="65818"/>
                </a:cubicBezTo>
                <a:cubicBezTo>
                  <a:pt x="325920" y="62294"/>
                  <a:pt x="330301" y="57055"/>
                  <a:pt x="331825" y="57817"/>
                </a:cubicBezTo>
                <a:cubicBezTo>
                  <a:pt x="347160" y="64961"/>
                  <a:pt x="357161" y="50102"/>
                  <a:pt x="369925" y="49530"/>
                </a:cubicBezTo>
                <a:cubicBezTo>
                  <a:pt x="377545" y="49530"/>
                  <a:pt x="387928" y="63913"/>
                  <a:pt x="383927" y="68580"/>
                </a:cubicBezTo>
                <a:cubicBezTo>
                  <a:pt x="375354" y="78772"/>
                  <a:pt x="378117" y="90011"/>
                  <a:pt x="376783" y="101060"/>
                </a:cubicBezTo>
                <a:cubicBezTo>
                  <a:pt x="375574" y="104451"/>
                  <a:pt x="373906" y="107652"/>
                  <a:pt x="371830" y="110585"/>
                </a:cubicBezTo>
                <a:cubicBezTo>
                  <a:pt x="395900" y="128045"/>
                  <a:pt x="414817" y="151676"/>
                  <a:pt x="426599" y="178975"/>
                </a:cubicBezTo>
                <a:cubicBezTo>
                  <a:pt x="446230" y="218037"/>
                  <a:pt x="446582" y="264014"/>
                  <a:pt x="427551" y="303371"/>
                </a:cubicBezTo>
                <a:cubicBezTo>
                  <a:pt x="390880" y="382143"/>
                  <a:pt x="324681" y="418719"/>
                  <a:pt x="241338" y="428434"/>
                </a:cubicBezTo>
                <a:cubicBezTo>
                  <a:pt x="183426" y="436016"/>
                  <a:pt x="124761" y="421977"/>
                  <a:pt x="76555" y="389001"/>
                </a:cubicBezTo>
                <a:cubicBezTo>
                  <a:pt x="-5836" y="333280"/>
                  <a:pt x="-21743" y="234887"/>
                  <a:pt x="28930" y="159067"/>
                </a:cubicBezTo>
                <a:cubicBezTo>
                  <a:pt x="59220" y="113633"/>
                  <a:pt x="103987" y="86392"/>
                  <a:pt x="156565" y="72200"/>
                </a:cubicBezTo>
                <a:cubicBezTo>
                  <a:pt x="169519" y="68390"/>
                  <a:pt x="183330" y="65723"/>
                  <a:pt x="199047" y="62103"/>
                </a:cubicBezTo>
                <a:close/>
                <a:moveTo>
                  <a:pt x="211620" y="413480"/>
                </a:moveTo>
                <a:cubicBezTo>
                  <a:pt x="232098" y="410623"/>
                  <a:pt x="252958" y="409384"/>
                  <a:pt x="272865" y="404527"/>
                </a:cubicBezTo>
                <a:cubicBezTo>
                  <a:pt x="324395" y="392049"/>
                  <a:pt x="368115" y="365760"/>
                  <a:pt x="396690" y="320707"/>
                </a:cubicBezTo>
                <a:cubicBezTo>
                  <a:pt x="441363" y="249841"/>
                  <a:pt x="422789" y="165735"/>
                  <a:pt x="349065" y="117253"/>
                </a:cubicBezTo>
                <a:cubicBezTo>
                  <a:pt x="287439" y="76676"/>
                  <a:pt x="220192" y="71914"/>
                  <a:pt x="150850" y="92774"/>
                </a:cubicBezTo>
                <a:cubicBezTo>
                  <a:pt x="99196" y="106509"/>
                  <a:pt x="56000" y="141894"/>
                  <a:pt x="32359" y="189833"/>
                </a:cubicBezTo>
                <a:cubicBezTo>
                  <a:pt x="1594" y="253841"/>
                  <a:pt x="19119" y="316611"/>
                  <a:pt x="73698" y="363569"/>
                </a:cubicBezTo>
                <a:cubicBezTo>
                  <a:pt x="112750" y="397192"/>
                  <a:pt x="159994" y="411194"/>
                  <a:pt x="211620" y="4134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37"/>
          <p:cNvSpPr/>
          <p:nvPr/>
        </p:nvSpPr>
        <p:spPr>
          <a:xfrm>
            <a:off x="6092977" y="1873428"/>
            <a:ext cx="351420" cy="352517"/>
          </a:xfrm>
          <a:custGeom>
            <a:avLst/>
            <a:gdLst/>
            <a:ahLst/>
            <a:cxnLst/>
            <a:rect l="l" t="t" r="r" b="b"/>
            <a:pathLst>
              <a:path w="390467" h="391685" extrusionOk="0">
                <a:moveTo>
                  <a:pt x="334646" y="2477"/>
                </a:moveTo>
                <a:cubicBezTo>
                  <a:pt x="321787" y="13907"/>
                  <a:pt x="313119" y="21527"/>
                  <a:pt x="304261" y="29432"/>
                </a:cubicBezTo>
                <a:cubicBezTo>
                  <a:pt x="291383" y="42643"/>
                  <a:pt x="286973" y="61941"/>
                  <a:pt x="292831" y="79438"/>
                </a:cubicBezTo>
                <a:cubicBezTo>
                  <a:pt x="293498" y="80772"/>
                  <a:pt x="294260" y="82677"/>
                  <a:pt x="295308" y="82963"/>
                </a:cubicBezTo>
                <a:cubicBezTo>
                  <a:pt x="307738" y="87144"/>
                  <a:pt x="320473" y="90326"/>
                  <a:pt x="333408" y="92488"/>
                </a:cubicBezTo>
                <a:cubicBezTo>
                  <a:pt x="340485" y="91697"/>
                  <a:pt x="347143" y="88744"/>
                  <a:pt x="352458" y="84011"/>
                </a:cubicBezTo>
                <a:cubicBezTo>
                  <a:pt x="364078" y="75533"/>
                  <a:pt x="375032" y="66104"/>
                  <a:pt x="387986" y="55436"/>
                </a:cubicBezTo>
                <a:cubicBezTo>
                  <a:pt x="392653" y="68580"/>
                  <a:pt x="390663" y="83172"/>
                  <a:pt x="382652" y="94583"/>
                </a:cubicBezTo>
                <a:cubicBezTo>
                  <a:pt x="366174" y="123158"/>
                  <a:pt x="341028" y="142208"/>
                  <a:pt x="299118" y="134779"/>
                </a:cubicBezTo>
                <a:cubicBezTo>
                  <a:pt x="291593" y="133445"/>
                  <a:pt x="285497" y="131350"/>
                  <a:pt x="278830" y="137827"/>
                </a:cubicBezTo>
                <a:cubicBezTo>
                  <a:pt x="226118" y="187538"/>
                  <a:pt x="176426" y="240373"/>
                  <a:pt x="130049" y="296037"/>
                </a:cubicBezTo>
                <a:cubicBezTo>
                  <a:pt x="128944" y="297761"/>
                  <a:pt x="127991" y="299580"/>
                  <a:pt x="127191" y="301466"/>
                </a:cubicBezTo>
                <a:cubicBezTo>
                  <a:pt x="138145" y="325946"/>
                  <a:pt x="142050" y="351568"/>
                  <a:pt x="121572" y="374809"/>
                </a:cubicBezTo>
                <a:cubicBezTo>
                  <a:pt x="107856" y="390239"/>
                  <a:pt x="89091" y="394525"/>
                  <a:pt x="56706" y="389954"/>
                </a:cubicBezTo>
                <a:cubicBezTo>
                  <a:pt x="58926" y="380657"/>
                  <a:pt x="64888" y="372694"/>
                  <a:pt x="73185" y="367951"/>
                </a:cubicBezTo>
                <a:cubicBezTo>
                  <a:pt x="92235" y="352901"/>
                  <a:pt x="89568" y="335661"/>
                  <a:pt x="80519" y="316611"/>
                </a:cubicBezTo>
                <a:cubicBezTo>
                  <a:pt x="64050" y="310667"/>
                  <a:pt x="45619" y="315735"/>
                  <a:pt x="34513" y="329279"/>
                </a:cubicBezTo>
                <a:cubicBezTo>
                  <a:pt x="25379" y="337899"/>
                  <a:pt x="15387" y="345558"/>
                  <a:pt x="4700" y="352139"/>
                </a:cubicBezTo>
                <a:cubicBezTo>
                  <a:pt x="-6044" y="329375"/>
                  <a:pt x="2185" y="302171"/>
                  <a:pt x="23750" y="289179"/>
                </a:cubicBezTo>
                <a:cubicBezTo>
                  <a:pt x="38990" y="279654"/>
                  <a:pt x="55278" y="272129"/>
                  <a:pt x="74042" y="275463"/>
                </a:cubicBezTo>
                <a:cubicBezTo>
                  <a:pt x="80700" y="276577"/>
                  <a:pt x="87405" y="273758"/>
                  <a:pt x="91282" y="268224"/>
                </a:cubicBezTo>
                <a:cubicBezTo>
                  <a:pt x="111856" y="246031"/>
                  <a:pt x="133383" y="224600"/>
                  <a:pt x="153385" y="201549"/>
                </a:cubicBezTo>
                <a:cubicBezTo>
                  <a:pt x="181293" y="170021"/>
                  <a:pt x="207964" y="137350"/>
                  <a:pt x="235776" y="105537"/>
                </a:cubicBezTo>
                <a:cubicBezTo>
                  <a:pt x="242854" y="98184"/>
                  <a:pt x="246549" y="88202"/>
                  <a:pt x="245968" y="78010"/>
                </a:cubicBezTo>
                <a:cubicBezTo>
                  <a:pt x="244092" y="36814"/>
                  <a:pt x="275972" y="1896"/>
                  <a:pt x="317177" y="19"/>
                </a:cubicBezTo>
                <a:cubicBezTo>
                  <a:pt x="317310" y="10"/>
                  <a:pt x="317453" y="10"/>
                  <a:pt x="317596" y="0"/>
                </a:cubicBezTo>
                <a:cubicBezTo>
                  <a:pt x="323330" y="438"/>
                  <a:pt x="329026" y="1267"/>
                  <a:pt x="334646" y="24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3" name="Google Shape;783;p37"/>
          <p:cNvGrpSpPr/>
          <p:nvPr/>
        </p:nvGrpSpPr>
        <p:grpSpPr>
          <a:xfrm>
            <a:off x="7466191" y="1873446"/>
            <a:ext cx="352150" cy="315682"/>
            <a:chOff x="5205044" y="2344554"/>
            <a:chExt cx="391278" cy="350797"/>
          </a:xfrm>
        </p:grpSpPr>
        <p:sp>
          <p:nvSpPr>
            <p:cNvPr id="784" name="Google Shape;784;p37"/>
            <p:cNvSpPr/>
            <p:nvPr/>
          </p:nvSpPr>
          <p:spPr>
            <a:xfrm>
              <a:off x="5338305" y="2392531"/>
              <a:ext cx="258017" cy="217971"/>
            </a:xfrm>
            <a:custGeom>
              <a:avLst/>
              <a:gdLst/>
              <a:ahLst/>
              <a:cxnLst/>
              <a:rect l="l" t="t" r="r" b="b"/>
              <a:pathLst>
                <a:path w="258017" h="217971" extrusionOk="0">
                  <a:moveTo>
                    <a:pt x="94188" y="217972"/>
                  </a:moveTo>
                  <a:cubicBezTo>
                    <a:pt x="89139" y="210533"/>
                    <a:pt x="83605" y="203436"/>
                    <a:pt x="77614" y="196731"/>
                  </a:cubicBezTo>
                  <a:cubicBezTo>
                    <a:pt x="68946" y="186815"/>
                    <a:pt x="58717" y="178386"/>
                    <a:pt x="47325" y="171775"/>
                  </a:cubicBezTo>
                  <a:cubicBezTo>
                    <a:pt x="37333" y="167060"/>
                    <a:pt x="29427" y="158812"/>
                    <a:pt x="25132" y="148630"/>
                  </a:cubicBezTo>
                  <a:cubicBezTo>
                    <a:pt x="18464" y="135485"/>
                    <a:pt x="11987" y="122245"/>
                    <a:pt x="4939" y="109196"/>
                  </a:cubicBezTo>
                  <a:cubicBezTo>
                    <a:pt x="-2110" y="96147"/>
                    <a:pt x="-2110" y="90908"/>
                    <a:pt x="8177" y="81955"/>
                  </a:cubicBezTo>
                  <a:cubicBezTo>
                    <a:pt x="16511" y="74649"/>
                    <a:pt x="25922" y="68667"/>
                    <a:pt x="36086" y="64238"/>
                  </a:cubicBezTo>
                  <a:cubicBezTo>
                    <a:pt x="85167" y="43474"/>
                    <a:pt x="134412" y="23252"/>
                    <a:pt x="183818" y="3564"/>
                  </a:cubicBezTo>
                  <a:cubicBezTo>
                    <a:pt x="204487" y="-4532"/>
                    <a:pt x="210298" y="897"/>
                    <a:pt x="216108" y="22614"/>
                  </a:cubicBezTo>
                  <a:cubicBezTo>
                    <a:pt x="223918" y="51665"/>
                    <a:pt x="234205" y="79764"/>
                    <a:pt x="243921" y="108815"/>
                  </a:cubicBezTo>
                  <a:cubicBezTo>
                    <a:pt x="247635" y="119864"/>
                    <a:pt x="252493" y="130627"/>
                    <a:pt x="258018" y="1446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5205044" y="2344554"/>
              <a:ext cx="366312" cy="350797"/>
            </a:xfrm>
            <a:custGeom>
              <a:avLst/>
              <a:gdLst/>
              <a:ahLst/>
              <a:cxnLst/>
              <a:rect l="l" t="t" r="r" b="b"/>
              <a:pathLst>
                <a:path w="366312" h="350797" extrusionOk="0">
                  <a:moveTo>
                    <a:pt x="50284" y="72210"/>
                  </a:moveTo>
                  <a:cubicBezTo>
                    <a:pt x="40912" y="75401"/>
                    <a:pt x="31377" y="78068"/>
                    <a:pt x="21709" y="80211"/>
                  </a:cubicBezTo>
                  <a:cubicBezTo>
                    <a:pt x="12517" y="82507"/>
                    <a:pt x="3183" y="76992"/>
                    <a:pt x="754" y="67829"/>
                  </a:cubicBezTo>
                  <a:cubicBezTo>
                    <a:pt x="-1799" y="59542"/>
                    <a:pt x="2316" y="50665"/>
                    <a:pt x="10279" y="47255"/>
                  </a:cubicBezTo>
                  <a:cubicBezTo>
                    <a:pt x="17041" y="42968"/>
                    <a:pt x="24185" y="39158"/>
                    <a:pt x="31615" y="34872"/>
                  </a:cubicBezTo>
                  <a:cubicBezTo>
                    <a:pt x="29519" y="28491"/>
                    <a:pt x="27424" y="23061"/>
                    <a:pt x="25805" y="17537"/>
                  </a:cubicBezTo>
                  <a:cubicBezTo>
                    <a:pt x="23481" y="10545"/>
                    <a:pt x="27272" y="3002"/>
                    <a:pt x="34263" y="677"/>
                  </a:cubicBezTo>
                  <a:cubicBezTo>
                    <a:pt x="40188" y="-1285"/>
                    <a:pt x="46693" y="1125"/>
                    <a:pt x="49903" y="6488"/>
                  </a:cubicBezTo>
                  <a:cubicBezTo>
                    <a:pt x="56570" y="18013"/>
                    <a:pt x="62952" y="29729"/>
                    <a:pt x="68953" y="41635"/>
                  </a:cubicBezTo>
                  <a:cubicBezTo>
                    <a:pt x="95718" y="96880"/>
                    <a:pt x="122103" y="152316"/>
                    <a:pt x="148963" y="207465"/>
                  </a:cubicBezTo>
                  <a:cubicBezTo>
                    <a:pt x="151440" y="212418"/>
                    <a:pt x="155725" y="218800"/>
                    <a:pt x="160203" y="219752"/>
                  </a:cubicBezTo>
                  <a:cubicBezTo>
                    <a:pt x="193064" y="226801"/>
                    <a:pt x="207828" y="250423"/>
                    <a:pt x="216781" y="282427"/>
                  </a:cubicBezTo>
                  <a:cubicBezTo>
                    <a:pt x="237165" y="274617"/>
                    <a:pt x="256976" y="267568"/>
                    <a:pt x="276408" y="259567"/>
                  </a:cubicBezTo>
                  <a:cubicBezTo>
                    <a:pt x="299744" y="250042"/>
                    <a:pt x="322604" y="239469"/>
                    <a:pt x="345654" y="229468"/>
                  </a:cubicBezTo>
                  <a:cubicBezTo>
                    <a:pt x="352988" y="226229"/>
                    <a:pt x="360608" y="224515"/>
                    <a:pt x="364704" y="233088"/>
                  </a:cubicBezTo>
                  <a:cubicBezTo>
                    <a:pt x="368800" y="241660"/>
                    <a:pt x="364704" y="248613"/>
                    <a:pt x="356608" y="252995"/>
                  </a:cubicBezTo>
                  <a:cubicBezTo>
                    <a:pt x="353369" y="254804"/>
                    <a:pt x="350036" y="256329"/>
                    <a:pt x="347083" y="257852"/>
                  </a:cubicBezTo>
                  <a:lnTo>
                    <a:pt x="296029" y="279665"/>
                  </a:lnTo>
                  <a:cubicBezTo>
                    <a:pt x="269454" y="290904"/>
                    <a:pt x="242689" y="301763"/>
                    <a:pt x="216400" y="313574"/>
                  </a:cubicBezTo>
                  <a:cubicBezTo>
                    <a:pt x="210780" y="316879"/>
                    <a:pt x="205865" y="321241"/>
                    <a:pt x="201922" y="326433"/>
                  </a:cubicBezTo>
                  <a:cubicBezTo>
                    <a:pt x="181072" y="349855"/>
                    <a:pt x="147553" y="357274"/>
                    <a:pt x="118769" y="344816"/>
                  </a:cubicBezTo>
                  <a:cubicBezTo>
                    <a:pt x="85736" y="327271"/>
                    <a:pt x="73182" y="286275"/>
                    <a:pt x="90718" y="253242"/>
                  </a:cubicBezTo>
                  <a:cubicBezTo>
                    <a:pt x="93404" y="248185"/>
                    <a:pt x="96719" y="243498"/>
                    <a:pt x="100576" y="239279"/>
                  </a:cubicBezTo>
                  <a:cubicBezTo>
                    <a:pt x="106672" y="232897"/>
                    <a:pt x="113625" y="227372"/>
                    <a:pt x="121912" y="220229"/>
                  </a:cubicBezTo>
                  <a:close/>
                  <a:moveTo>
                    <a:pt x="157535" y="268616"/>
                  </a:moveTo>
                  <a:cubicBezTo>
                    <a:pt x="146620" y="267092"/>
                    <a:pt x="136418" y="274369"/>
                    <a:pt x="134294" y="285189"/>
                  </a:cubicBezTo>
                  <a:cubicBezTo>
                    <a:pt x="134294" y="294714"/>
                    <a:pt x="139629" y="298048"/>
                    <a:pt x="147725" y="299000"/>
                  </a:cubicBezTo>
                  <a:cubicBezTo>
                    <a:pt x="155897" y="300772"/>
                    <a:pt x="163965" y="295581"/>
                    <a:pt x="165736" y="287409"/>
                  </a:cubicBezTo>
                  <a:cubicBezTo>
                    <a:pt x="166060" y="285894"/>
                    <a:pt x="166156" y="284342"/>
                    <a:pt x="166013" y="282808"/>
                  </a:cubicBezTo>
                  <a:cubicBezTo>
                    <a:pt x="165441" y="277093"/>
                    <a:pt x="159726" y="271950"/>
                    <a:pt x="157535" y="26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6" name="Google Shape;786;p37"/>
          <p:cNvSpPr/>
          <p:nvPr/>
        </p:nvSpPr>
        <p:spPr>
          <a:xfrm>
            <a:off x="3821517" y="2302747"/>
            <a:ext cx="288086" cy="363446"/>
          </a:xfrm>
          <a:custGeom>
            <a:avLst/>
            <a:gdLst/>
            <a:ahLst/>
            <a:cxnLst/>
            <a:rect l="l" t="t" r="r" b="b"/>
            <a:pathLst>
              <a:path w="320096" h="403829" extrusionOk="0">
                <a:moveTo>
                  <a:pt x="176975" y="128218"/>
                </a:moveTo>
                <a:cubicBezTo>
                  <a:pt x="197167" y="110978"/>
                  <a:pt x="217075" y="93452"/>
                  <a:pt x="237554" y="76593"/>
                </a:cubicBezTo>
                <a:cubicBezTo>
                  <a:pt x="252984" y="63924"/>
                  <a:pt x="268891" y="51923"/>
                  <a:pt x="285179" y="39921"/>
                </a:cubicBezTo>
                <a:cubicBezTo>
                  <a:pt x="291494" y="33235"/>
                  <a:pt x="301342" y="31244"/>
                  <a:pt x="309753" y="34968"/>
                </a:cubicBezTo>
                <a:cubicBezTo>
                  <a:pt x="318059" y="40436"/>
                  <a:pt x="321907" y="50618"/>
                  <a:pt x="319278" y="60210"/>
                </a:cubicBezTo>
                <a:cubicBezTo>
                  <a:pt x="318202" y="72002"/>
                  <a:pt x="315811" y="83632"/>
                  <a:pt x="312134" y="94881"/>
                </a:cubicBezTo>
                <a:cubicBezTo>
                  <a:pt x="301657" y="125170"/>
                  <a:pt x="277273" y="132981"/>
                  <a:pt x="243268" y="118026"/>
                </a:cubicBezTo>
                <a:cubicBezTo>
                  <a:pt x="213789" y="130142"/>
                  <a:pt x="188957" y="151373"/>
                  <a:pt x="172403" y="178606"/>
                </a:cubicBezTo>
                <a:cubicBezTo>
                  <a:pt x="144399" y="220515"/>
                  <a:pt x="134874" y="269283"/>
                  <a:pt x="120396" y="316146"/>
                </a:cubicBezTo>
                <a:cubicBezTo>
                  <a:pt x="117929" y="323147"/>
                  <a:pt x="116234" y="330396"/>
                  <a:pt x="115348" y="337768"/>
                </a:cubicBezTo>
                <a:cubicBezTo>
                  <a:pt x="112681" y="369486"/>
                  <a:pt x="90106" y="386441"/>
                  <a:pt x="67723" y="403491"/>
                </a:cubicBezTo>
                <a:cubicBezTo>
                  <a:pt x="66866" y="404253"/>
                  <a:pt x="64960" y="403491"/>
                  <a:pt x="61436" y="403491"/>
                </a:cubicBezTo>
                <a:cubicBezTo>
                  <a:pt x="68104" y="369772"/>
                  <a:pt x="82677" y="338911"/>
                  <a:pt x="92012" y="306526"/>
                </a:cubicBezTo>
                <a:cubicBezTo>
                  <a:pt x="101346" y="274141"/>
                  <a:pt x="121063" y="245661"/>
                  <a:pt x="124778" y="208895"/>
                </a:cubicBezTo>
                <a:cubicBezTo>
                  <a:pt x="79534" y="249186"/>
                  <a:pt x="52768" y="303669"/>
                  <a:pt x="0" y="339102"/>
                </a:cubicBezTo>
                <a:cubicBezTo>
                  <a:pt x="1238" y="312146"/>
                  <a:pt x="5239" y="292048"/>
                  <a:pt x="23336" y="275760"/>
                </a:cubicBezTo>
                <a:cubicBezTo>
                  <a:pt x="54635" y="248709"/>
                  <a:pt x="84553" y="220096"/>
                  <a:pt x="112967" y="190035"/>
                </a:cubicBezTo>
                <a:cubicBezTo>
                  <a:pt x="128778" y="172605"/>
                  <a:pt x="138208" y="149364"/>
                  <a:pt x="149638" y="128313"/>
                </a:cubicBezTo>
                <a:cubicBezTo>
                  <a:pt x="151971" y="122046"/>
                  <a:pt x="153324" y="115464"/>
                  <a:pt x="153638" y="108787"/>
                </a:cubicBezTo>
                <a:cubicBezTo>
                  <a:pt x="157029" y="97900"/>
                  <a:pt x="152543" y="86099"/>
                  <a:pt x="142780" y="80212"/>
                </a:cubicBezTo>
                <a:cubicBezTo>
                  <a:pt x="120872" y="64401"/>
                  <a:pt x="123730" y="27348"/>
                  <a:pt x="147542" y="11346"/>
                </a:cubicBezTo>
                <a:cubicBezTo>
                  <a:pt x="155524" y="5993"/>
                  <a:pt x="164544" y="2393"/>
                  <a:pt x="174022" y="774"/>
                </a:cubicBezTo>
                <a:cubicBezTo>
                  <a:pt x="197358" y="-3227"/>
                  <a:pt x="208693" y="8489"/>
                  <a:pt x="202597" y="31254"/>
                </a:cubicBezTo>
                <a:cubicBezTo>
                  <a:pt x="197453" y="51256"/>
                  <a:pt x="189833" y="70592"/>
                  <a:pt x="183547" y="90213"/>
                </a:cubicBezTo>
                <a:lnTo>
                  <a:pt x="172117" y="125551"/>
                </a:lnTo>
                <a:close/>
                <a:moveTo>
                  <a:pt x="296132" y="60972"/>
                </a:moveTo>
                <a:cubicBezTo>
                  <a:pt x="282683" y="67782"/>
                  <a:pt x="270424" y="76726"/>
                  <a:pt x="259842" y="87451"/>
                </a:cubicBezTo>
                <a:cubicBezTo>
                  <a:pt x="257651" y="89547"/>
                  <a:pt x="259366" y="99357"/>
                  <a:pt x="262509" y="102215"/>
                </a:cubicBezTo>
                <a:cubicBezTo>
                  <a:pt x="267719" y="108216"/>
                  <a:pt x="276806" y="108854"/>
                  <a:pt x="282797" y="103644"/>
                </a:cubicBezTo>
                <a:cubicBezTo>
                  <a:pt x="283312" y="103196"/>
                  <a:pt x="283788" y="102720"/>
                  <a:pt x="284226" y="102215"/>
                </a:cubicBezTo>
                <a:cubicBezTo>
                  <a:pt x="294913" y="91366"/>
                  <a:pt x="299390" y="75850"/>
                  <a:pt x="296132" y="60972"/>
                </a:cubicBezTo>
                <a:close/>
                <a:moveTo>
                  <a:pt x="163259" y="63829"/>
                </a:moveTo>
                <a:cubicBezTo>
                  <a:pt x="172726" y="57000"/>
                  <a:pt x="179146" y="46751"/>
                  <a:pt x="181166" y="35254"/>
                </a:cubicBezTo>
                <a:cubicBezTo>
                  <a:pt x="181661" y="30444"/>
                  <a:pt x="179737" y="25691"/>
                  <a:pt x="176022" y="22586"/>
                </a:cubicBezTo>
                <a:cubicBezTo>
                  <a:pt x="171479" y="21081"/>
                  <a:pt x="166488" y="21748"/>
                  <a:pt x="162496" y="24396"/>
                </a:cubicBezTo>
                <a:cubicBezTo>
                  <a:pt x="149066" y="33349"/>
                  <a:pt x="149352" y="45732"/>
                  <a:pt x="163259" y="63829"/>
                </a:cubicBezTo>
                <a:close/>
                <a:moveTo>
                  <a:pt x="153734" y="156507"/>
                </a:moveTo>
                <a:lnTo>
                  <a:pt x="143446" y="165270"/>
                </a:lnTo>
                <a:cubicBezTo>
                  <a:pt x="146104" y="168680"/>
                  <a:pt x="149323" y="171614"/>
                  <a:pt x="152971" y="173938"/>
                </a:cubicBezTo>
                <a:cubicBezTo>
                  <a:pt x="154400" y="174510"/>
                  <a:pt x="160115" y="169557"/>
                  <a:pt x="160306" y="166985"/>
                </a:cubicBezTo>
                <a:cubicBezTo>
                  <a:pt x="160496" y="164413"/>
                  <a:pt x="156591" y="160794"/>
                  <a:pt x="153638" y="1565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37"/>
          <p:cNvSpPr/>
          <p:nvPr/>
        </p:nvSpPr>
        <p:spPr>
          <a:xfrm>
            <a:off x="3388661" y="2322012"/>
            <a:ext cx="397829" cy="408319"/>
          </a:xfrm>
          <a:custGeom>
            <a:avLst/>
            <a:gdLst/>
            <a:ahLst/>
            <a:cxnLst/>
            <a:rect l="l" t="t" r="r" b="b"/>
            <a:pathLst>
              <a:path w="442032" h="453688" extrusionOk="0">
                <a:moveTo>
                  <a:pt x="0" y="369160"/>
                </a:moveTo>
                <a:cubicBezTo>
                  <a:pt x="28575" y="335822"/>
                  <a:pt x="54102" y="305342"/>
                  <a:pt x="80105" y="275148"/>
                </a:cubicBezTo>
                <a:cubicBezTo>
                  <a:pt x="97917" y="254383"/>
                  <a:pt x="116491" y="234285"/>
                  <a:pt x="134302" y="213616"/>
                </a:cubicBezTo>
                <a:cubicBezTo>
                  <a:pt x="192659" y="145798"/>
                  <a:pt x="250888" y="77914"/>
                  <a:pt x="308991" y="9972"/>
                </a:cubicBezTo>
                <a:cubicBezTo>
                  <a:pt x="316706" y="923"/>
                  <a:pt x="324040" y="-3173"/>
                  <a:pt x="335661" y="2828"/>
                </a:cubicBezTo>
                <a:cubicBezTo>
                  <a:pt x="367189" y="19306"/>
                  <a:pt x="399097" y="34927"/>
                  <a:pt x="430911" y="51310"/>
                </a:cubicBezTo>
                <a:cubicBezTo>
                  <a:pt x="445198" y="58835"/>
                  <a:pt x="445103" y="60835"/>
                  <a:pt x="434149" y="74075"/>
                </a:cubicBezTo>
                <a:cubicBezTo>
                  <a:pt x="386020" y="130206"/>
                  <a:pt x="337947" y="186375"/>
                  <a:pt x="289941" y="242572"/>
                </a:cubicBezTo>
                <a:cubicBezTo>
                  <a:pt x="236982" y="304170"/>
                  <a:pt x="183928" y="365759"/>
                  <a:pt x="130778" y="427357"/>
                </a:cubicBezTo>
                <a:cubicBezTo>
                  <a:pt x="124492" y="434596"/>
                  <a:pt x="117729" y="441454"/>
                  <a:pt x="111728" y="448503"/>
                </a:cubicBezTo>
                <a:cubicBezTo>
                  <a:pt x="107806" y="454037"/>
                  <a:pt x="100137" y="455351"/>
                  <a:pt x="94599" y="451427"/>
                </a:cubicBezTo>
                <a:cubicBezTo>
                  <a:pt x="93902" y="450932"/>
                  <a:pt x="93258" y="450370"/>
                  <a:pt x="92678" y="449741"/>
                </a:cubicBezTo>
                <a:close/>
                <a:moveTo>
                  <a:pt x="260794" y="247335"/>
                </a:moveTo>
                <a:lnTo>
                  <a:pt x="298894" y="204568"/>
                </a:lnTo>
                <a:cubicBezTo>
                  <a:pt x="295084" y="184660"/>
                  <a:pt x="268795" y="183232"/>
                  <a:pt x="272796" y="158848"/>
                </a:cubicBezTo>
                <a:cubicBezTo>
                  <a:pt x="277882" y="160343"/>
                  <a:pt x="282797" y="162353"/>
                  <a:pt x="287465" y="164848"/>
                </a:cubicBezTo>
                <a:cubicBezTo>
                  <a:pt x="292989" y="168563"/>
                  <a:pt x="297656" y="173421"/>
                  <a:pt x="302800" y="177612"/>
                </a:cubicBezTo>
                <a:cubicBezTo>
                  <a:pt x="307762" y="183194"/>
                  <a:pt x="316306" y="183708"/>
                  <a:pt x="321897" y="178745"/>
                </a:cubicBezTo>
                <a:cubicBezTo>
                  <a:pt x="322745" y="177993"/>
                  <a:pt x="323498" y="177126"/>
                  <a:pt x="324136" y="176183"/>
                </a:cubicBezTo>
                <a:cubicBezTo>
                  <a:pt x="333661" y="164467"/>
                  <a:pt x="343186" y="152561"/>
                  <a:pt x="353473" y="140083"/>
                </a:cubicBezTo>
                <a:cubicBezTo>
                  <a:pt x="349329" y="138035"/>
                  <a:pt x="345453" y="135473"/>
                  <a:pt x="341947" y="132463"/>
                </a:cubicBezTo>
                <a:cubicBezTo>
                  <a:pt x="339385" y="128644"/>
                  <a:pt x="337185" y="124596"/>
                  <a:pt x="335375" y="120367"/>
                </a:cubicBezTo>
                <a:cubicBezTo>
                  <a:pt x="339785" y="119195"/>
                  <a:pt x="344348" y="118719"/>
                  <a:pt x="348901" y="118938"/>
                </a:cubicBezTo>
                <a:cubicBezTo>
                  <a:pt x="355035" y="120719"/>
                  <a:pt x="361026" y="122976"/>
                  <a:pt x="366808" y="125701"/>
                </a:cubicBezTo>
                <a:lnTo>
                  <a:pt x="419767" y="64455"/>
                </a:lnTo>
                <a:lnTo>
                  <a:pt x="326803" y="17877"/>
                </a:lnTo>
                <a:lnTo>
                  <a:pt x="24574" y="367445"/>
                </a:lnTo>
                <a:lnTo>
                  <a:pt x="100108" y="434120"/>
                </a:lnTo>
                <a:lnTo>
                  <a:pt x="148304" y="378685"/>
                </a:lnTo>
                <a:lnTo>
                  <a:pt x="126968" y="365540"/>
                </a:lnTo>
                <a:cubicBezTo>
                  <a:pt x="140398" y="346490"/>
                  <a:pt x="148590" y="365540"/>
                  <a:pt x="161449" y="362968"/>
                </a:cubicBezTo>
                <a:lnTo>
                  <a:pt x="191834" y="327440"/>
                </a:lnTo>
                <a:cubicBezTo>
                  <a:pt x="181356" y="310962"/>
                  <a:pt x="160782" y="305342"/>
                  <a:pt x="153734" y="283625"/>
                </a:cubicBezTo>
                <a:cubicBezTo>
                  <a:pt x="178308" y="281910"/>
                  <a:pt x="187928" y="307723"/>
                  <a:pt x="210884" y="306009"/>
                </a:cubicBezTo>
                <a:lnTo>
                  <a:pt x="248984" y="261146"/>
                </a:lnTo>
                <a:cubicBezTo>
                  <a:pt x="241935" y="251621"/>
                  <a:pt x="224980" y="248383"/>
                  <a:pt x="234505" y="229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37"/>
          <p:cNvSpPr/>
          <p:nvPr/>
        </p:nvSpPr>
        <p:spPr>
          <a:xfrm>
            <a:off x="4378368" y="1349027"/>
            <a:ext cx="128589" cy="391778"/>
          </a:xfrm>
          <a:custGeom>
            <a:avLst/>
            <a:gdLst/>
            <a:ahLst/>
            <a:cxnLst/>
            <a:rect l="l" t="t" r="r" b="b"/>
            <a:pathLst>
              <a:path w="142877" h="435309" extrusionOk="0">
                <a:moveTo>
                  <a:pt x="94015" y="160892"/>
                </a:moveTo>
                <a:cubicBezTo>
                  <a:pt x="94015" y="132317"/>
                  <a:pt x="94015" y="104599"/>
                  <a:pt x="94015" y="76500"/>
                </a:cubicBezTo>
                <a:cubicBezTo>
                  <a:pt x="94529" y="66156"/>
                  <a:pt x="93205" y="55802"/>
                  <a:pt x="90109" y="45925"/>
                </a:cubicBezTo>
                <a:cubicBezTo>
                  <a:pt x="86080" y="36505"/>
                  <a:pt x="79479" y="28418"/>
                  <a:pt x="71059" y="22588"/>
                </a:cubicBezTo>
                <a:cubicBezTo>
                  <a:pt x="56772" y="13063"/>
                  <a:pt x="44008" y="17064"/>
                  <a:pt x="35817" y="32113"/>
                </a:cubicBezTo>
                <a:cubicBezTo>
                  <a:pt x="31454" y="39829"/>
                  <a:pt x="28702" y="48354"/>
                  <a:pt x="27721" y="57164"/>
                </a:cubicBezTo>
                <a:cubicBezTo>
                  <a:pt x="23463" y="94636"/>
                  <a:pt x="21234" y="132317"/>
                  <a:pt x="21053" y="170035"/>
                </a:cubicBezTo>
                <a:cubicBezTo>
                  <a:pt x="22768" y="231472"/>
                  <a:pt x="27530" y="292813"/>
                  <a:pt x="33150" y="353963"/>
                </a:cubicBezTo>
                <a:cubicBezTo>
                  <a:pt x="35883" y="371375"/>
                  <a:pt x="41417" y="388234"/>
                  <a:pt x="49533" y="403874"/>
                </a:cubicBezTo>
                <a:cubicBezTo>
                  <a:pt x="57058" y="420543"/>
                  <a:pt x="73726" y="418543"/>
                  <a:pt x="88490" y="417971"/>
                </a:cubicBezTo>
                <a:cubicBezTo>
                  <a:pt x="103254" y="417400"/>
                  <a:pt x="106683" y="405779"/>
                  <a:pt x="108493" y="394826"/>
                </a:cubicBezTo>
                <a:cubicBezTo>
                  <a:pt x="113255" y="366251"/>
                  <a:pt x="118018" y="337676"/>
                  <a:pt x="120208" y="309101"/>
                </a:cubicBezTo>
                <a:cubicBezTo>
                  <a:pt x="122494" y="275192"/>
                  <a:pt x="121828" y="240997"/>
                  <a:pt x="122399" y="206897"/>
                </a:cubicBezTo>
                <a:cubicBezTo>
                  <a:pt x="122399" y="204706"/>
                  <a:pt x="122399" y="202421"/>
                  <a:pt x="122399" y="200230"/>
                </a:cubicBezTo>
                <a:cubicBezTo>
                  <a:pt x="122399" y="192038"/>
                  <a:pt x="124209" y="184037"/>
                  <a:pt x="133353" y="184132"/>
                </a:cubicBezTo>
                <a:cubicBezTo>
                  <a:pt x="142497" y="184228"/>
                  <a:pt x="142878" y="193657"/>
                  <a:pt x="142878" y="200897"/>
                </a:cubicBezTo>
                <a:cubicBezTo>
                  <a:pt x="142306" y="263095"/>
                  <a:pt x="142878" y="325484"/>
                  <a:pt x="130305" y="386824"/>
                </a:cubicBezTo>
                <a:cubicBezTo>
                  <a:pt x="127171" y="398931"/>
                  <a:pt x="122228" y="410494"/>
                  <a:pt x="115636" y="421114"/>
                </a:cubicBezTo>
                <a:cubicBezTo>
                  <a:pt x="110598" y="430573"/>
                  <a:pt x="100406" y="436126"/>
                  <a:pt x="89728" y="435211"/>
                </a:cubicBezTo>
                <a:cubicBezTo>
                  <a:pt x="83061" y="435211"/>
                  <a:pt x="76393" y="435211"/>
                  <a:pt x="69726" y="435211"/>
                </a:cubicBezTo>
                <a:cubicBezTo>
                  <a:pt x="51181" y="435983"/>
                  <a:pt x="34388" y="424296"/>
                  <a:pt x="28673" y="406636"/>
                </a:cubicBezTo>
                <a:cubicBezTo>
                  <a:pt x="22539" y="391549"/>
                  <a:pt x="18062" y="375833"/>
                  <a:pt x="15338" y="359773"/>
                </a:cubicBezTo>
                <a:cubicBezTo>
                  <a:pt x="7051" y="289193"/>
                  <a:pt x="-1712" y="218613"/>
                  <a:pt x="289" y="147271"/>
                </a:cubicBezTo>
                <a:cubicBezTo>
                  <a:pt x="1051" y="120696"/>
                  <a:pt x="2384" y="93931"/>
                  <a:pt x="5718" y="67547"/>
                </a:cubicBezTo>
                <a:cubicBezTo>
                  <a:pt x="7975" y="52973"/>
                  <a:pt x="12366" y="38819"/>
                  <a:pt x="18767" y="25541"/>
                </a:cubicBezTo>
                <a:cubicBezTo>
                  <a:pt x="25816" y="9920"/>
                  <a:pt x="37817" y="-1700"/>
                  <a:pt x="56867" y="205"/>
                </a:cubicBezTo>
                <a:cubicBezTo>
                  <a:pt x="77632" y="2396"/>
                  <a:pt x="96967" y="8777"/>
                  <a:pt x="104016" y="31066"/>
                </a:cubicBezTo>
                <a:cubicBezTo>
                  <a:pt x="108597" y="45134"/>
                  <a:pt x="111131" y="59803"/>
                  <a:pt x="111541" y="74595"/>
                </a:cubicBezTo>
                <a:cubicBezTo>
                  <a:pt x="112398" y="129364"/>
                  <a:pt x="111541" y="184228"/>
                  <a:pt x="111541" y="239092"/>
                </a:cubicBezTo>
                <a:cubicBezTo>
                  <a:pt x="111302" y="250931"/>
                  <a:pt x="110255" y="262733"/>
                  <a:pt x="108397" y="274430"/>
                </a:cubicBezTo>
                <a:cubicBezTo>
                  <a:pt x="107654" y="288222"/>
                  <a:pt x="98606" y="300166"/>
                  <a:pt x="85537" y="304624"/>
                </a:cubicBezTo>
                <a:cubicBezTo>
                  <a:pt x="71155" y="309196"/>
                  <a:pt x="60772" y="303005"/>
                  <a:pt x="50390" y="292241"/>
                </a:cubicBezTo>
                <a:cubicBezTo>
                  <a:pt x="38541" y="280859"/>
                  <a:pt x="31978" y="265047"/>
                  <a:pt x="32293" y="248617"/>
                </a:cubicBezTo>
                <a:cubicBezTo>
                  <a:pt x="32293" y="228614"/>
                  <a:pt x="32293" y="208612"/>
                  <a:pt x="32769" y="188609"/>
                </a:cubicBezTo>
                <a:cubicBezTo>
                  <a:pt x="32407" y="184942"/>
                  <a:pt x="32969" y="181246"/>
                  <a:pt x="34388" y="177846"/>
                </a:cubicBezTo>
                <a:cubicBezTo>
                  <a:pt x="36217" y="174912"/>
                  <a:pt x="39246" y="172922"/>
                  <a:pt x="42675" y="172417"/>
                </a:cubicBezTo>
                <a:cubicBezTo>
                  <a:pt x="46047" y="172941"/>
                  <a:pt x="48885" y="175227"/>
                  <a:pt x="50104" y="178418"/>
                </a:cubicBezTo>
                <a:cubicBezTo>
                  <a:pt x="51076" y="185742"/>
                  <a:pt x="51428" y="193134"/>
                  <a:pt x="51152" y="200515"/>
                </a:cubicBezTo>
                <a:cubicBezTo>
                  <a:pt x="51152" y="216041"/>
                  <a:pt x="51152" y="231567"/>
                  <a:pt x="51152" y="247188"/>
                </a:cubicBezTo>
                <a:cubicBezTo>
                  <a:pt x="51095" y="259161"/>
                  <a:pt x="55476" y="270734"/>
                  <a:pt x="63439" y="279668"/>
                </a:cubicBezTo>
                <a:cubicBezTo>
                  <a:pt x="73726" y="291479"/>
                  <a:pt x="84394" y="290241"/>
                  <a:pt x="90014" y="275763"/>
                </a:cubicBezTo>
                <a:cubicBezTo>
                  <a:pt x="92319" y="269505"/>
                  <a:pt x="93510" y="262904"/>
                  <a:pt x="93538" y="256237"/>
                </a:cubicBezTo>
                <a:cubicBezTo>
                  <a:pt x="93538" y="224328"/>
                  <a:pt x="93538" y="192514"/>
                  <a:pt x="93538" y="1609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9" name="Google Shape;789;p37"/>
          <p:cNvGrpSpPr/>
          <p:nvPr/>
        </p:nvGrpSpPr>
        <p:grpSpPr>
          <a:xfrm>
            <a:off x="4275729" y="932158"/>
            <a:ext cx="377647" cy="304420"/>
            <a:chOff x="1552241" y="478651"/>
            <a:chExt cx="419608" cy="338282"/>
          </a:xfrm>
        </p:grpSpPr>
        <p:sp>
          <p:nvSpPr>
            <p:cNvPr id="790" name="Google Shape;790;p37"/>
            <p:cNvSpPr/>
            <p:nvPr/>
          </p:nvSpPr>
          <p:spPr>
            <a:xfrm>
              <a:off x="1552241" y="478651"/>
              <a:ext cx="401432" cy="271800"/>
            </a:xfrm>
            <a:custGeom>
              <a:avLst/>
              <a:gdLst/>
              <a:ahLst/>
              <a:cxnLst/>
              <a:rect l="l" t="t" r="r" b="b"/>
              <a:pathLst>
                <a:path w="401432" h="271800" extrusionOk="0">
                  <a:moveTo>
                    <a:pt x="247968" y="62"/>
                  </a:moveTo>
                  <a:lnTo>
                    <a:pt x="359124" y="62"/>
                  </a:lnTo>
                  <a:cubicBezTo>
                    <a:pt x="366506" y="-146"/>
                    <a:pt x="373888" y="172"/>
                    <a:pt x="381222" y="1014"/>
                  </a:cubicBezTo>
                  <a:cubicBezTo>
                    <a:pt x="396748" y="3205"/>
                    <a:pt x="401701" y="9110"/>
                    <a:pt x="401415" y="24541"/>
                  </a:cubicBezTo>
                  <a:cubicBezTo>
                    <a:pt x="401549" y="31953"/>
                    <a:pt x="400911" y="39359"/>
                    <a:pt x="399510" y="46639"/>
                  </a:cubicBezTo>
                  <a:cubicBezTo>
                    <a:pt x="389852" y="99074"/>
                    <a:pt x="386023" y="152423"/>
                    <a:pt x="388080" y="205706"/>
                  </a:cubicBezTo>
                  <a:cubicBezTo>
                    <a:pt x="388080" y="209421"/>
                    <a:pt x="388080" y="213136"/>
                    <a:pt x="388080" y="216755"/>
                  </a:cubicBezTo>
                  <a:cubicBezTo>
                    <a:pt x="386842" y="235805"/>
                    <a:pt x="383032" y="239711"/>
                    <a:pt x="364172" y="242187"/>
                  </a:cubicBezTo>
                  <a:cubicBezTo>
                    <a:pt x="353124" y="243616"/>
                    <a:pt x="341979" y="243425"/>
                    <a:pt x="330835" y="244187"/>
                  </a:cubicBezTo>
                  <a:cubicBezTo>
                    <a:pt x="271113" y="248473"/>
                    <a:pt x="211201" y="252093"/>
                    <a:pt x="151479" y="257427"/>
                  </a:cubicBezTo>
                  <a:cubicBezTo>
                    <a:pt x="126524" y="259713"/>
                    <a:pt x="101949" y="265714"/>
                    <a:pt x="77184" y="270095"/>
                  </a:cubicBezTo>
                  <a:cubicBezTo>
                    <a:pt x="49562" y="275048"/>
                    <a:pt x="39084" y="270095"/>
                    <a:pt x="33084" y="243425"/>
                  </a:cubicBezTo>
                  <a:cubicBezTo>
                    <a:pt x="25368" y="210373"/>
                    <a:pt x="20701" y="176750"/>
                    <a:pt x="15176" y="143127"/>
                  </a:cubicBezTo>
                  <a:cubicBezTo>
                    <a:pt x="10509" y="115409"/>
                    <a:pt x="5651" y="87692"/>
                    <a:pt x="2604" y="59783"/>
                  </a:cubicBezTo>
                  <a:cubicBezTo>
                    <a:pt x="-1778" y="21683"/>
                    <a:pt x="-5969" y="18159"/>
                    <a:pt x="37751" y="13396"/>
                  </a:cubicBezTo>
                  <a:cubicBezTo>
                    <a:pt x="98711" y="6824"/>
                    <a:pt x="160338" y="5491"/>
                    <a:pt x="221679" y="2062"/>
                  </a:cubicBezTo>
                  <a:cubicBezTo>
                    <a:pt x="230537" y="1586"/>
                    <a:pt x="239395" y="2062"/>
                    <a:pt x="248253" y="2062"/>
                  </a:cubicBezTo>
                  <a:close/>
                  <a:moveTo>
                    <a:pt x="361505" y="218089"/>
                  </a:moveTo>
                  <a:cubicBezTo>
                    <a:pt x="365316" y="152176"/>
                    <a:pt x="369030" y="89787"/>
                    <a:pt x="372745" y="25684"/>
                  </a:cubicBezTo>
                  <a:cubicBezTo>
                    <a:pt x="364268" y="25684"/>
                    <a:pt x="356362" y="24636"/>
                    <a:pt x="348361" y="24636"/>
                  </a:cubicBezTo>
                  <a:cubicBezTo>
                    <a:pt x="286925" y="25208"/>
                    <a:pt x="225489" y="24636"/>
                    <a:pt x="164052" y="26731"/>
                  </a:cubicBezTo>
                  <a:cubicBezTo>
                    <a:pt x="124143" y="27875"/>
                    <a:pt x="84328" y="31304"/>
                    <a:pt x="44418" y="34352"/>
                  </a:cubicBezTo>
                  <a:cubicBezTo>
                    <a:pt x="28797" y="35590"/>
                    <a:pt x="25368" y="39019"/>
                    <a:pt x="27845" y="53402"/>
                  </a:cubicBezTo>
                  <a:cubicBezTo>
                    <a:pt x="36227" y="110552"/>
                    <a:pt x="45276" y="167702"/>
                    <a:pt x="54515" y="224280"/>
                  </a:cubicBezTo>
                  <a:cubicBezTo>
                    <a:pt x="56544" y="232405"/>
                    <a:pt x="59182" y="240368"/>
                    <a:pt x="62421" y="248093"/>
                  </a:cubicBezTo>
                  <a:cubicBezTo>
                    <a:pt x="161957" y="224661"/>
                    <a:pt x="262064" y="223994"/>
                    <a:pt x="361505" y="21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1557988" y="742745"/>
              <a:ext cx="413861" cy="74188"/>
            </a:xfrm>
            <a:custGeom>
              <a:avLst/>
              <a:gdLst/>
              <a:ahLst/>
              <a:cxnLst/>
              <a:rect l="l" t="t" r="r" b="b"/>
              <a:pathLst>
                <a:path w="413861" h="74188" extrusionOk="0">
                  <a:moveTo>
                    <a:pt x="150400" y="14192"/>
                  </a:moveTo>
                  <a:lnTo>
                    <a:pt x="163163" y="34861"/>
                  </a:lnTo>
                  <a:cubicBezTo>
                    <a:pt x="190690" y="31528"/>
                    <a:pt x="219361" y="28861"/>
                    <a:pt x="247650" y="23908"/>
                  </a:cubicBezTo>
                  <a:cubicBezTo>
                    <a:pt x="252793" y="22955"/>
                    <a:pt x="256222" y="12573"/>
                    <a:pt x="263366" y="2381"/>
                  </a:cubicBezTo>
                  <a:cubicBezTo>
                    <a:pt x="306134" y="1619"/>
                    <a:pt x="354139" y="476"/>
                    <a:pt x="402241" y="0"/>
                  </a:cubicBezTo>
                  <a:cubicBezTo>
                    <a:pt x="405765" y="0"/>
                    <a:pt x="409480" y="4096"/>
                    <a:pt x="413861" y="6763"/>
                  </a:cubicBezTo>
                  <a:cubicBezTo>
                    <a:pt x="411861" y="10287"/>
                    <a:pt x="410623" y="12859"/>
                    <a:pt x="409099" y="15145"/>
                  </a:cubicBezTo>
                  <a:cubicBezTo>
                    <a:pt x="400336" y="28670"/>
                    <a:pt x="394240" y="47530"/>
                    <a:pt x="381762" y="54102"/>
                  </a:cubicBezTo>
                  <a:cubicBezTo>
                    <a:pt x="369284" y="60674"/>
                    <a:pt x="350044" y="55531"/>
                    <a:pt x="334137" y="55150"/>
                  </a:cubicBezTo>
                  <a:cubicBezTo>
                    <a:pt x="248888" y="53350"/>
                    <a:pt x="163639" y="58569"/>
                    <a:pt x="79248" y="70771"/>
                  </a:cubicBezTo>
                  <a:cubicBezTo>
                    <a:pt x="31623" y="77629"/>
                    <a:pt x="31623" y="77533"/>
                    <a:pt x="4096" y="37909"/>
                  </a:cubicBezTo>
                  <a:cubicBezTo>
                    <a:pt x="2534" y="35147"/>
                    <a:pt x="1162" y="32290"/>
                    <a:pt x="0" y="29337"/>
                  </a:cubicBezTo>
                  <a:cubicBezTo>
                    <a:pt x="7382" y="26813"/>
                    <a:pt x="14964" y="24898"/>
                    <a:pt x="22669" y="23622"/>
                  </a:cubicBezTo>
                  <a:cubicBezTo>
                    <a:pt x="64389" y="19907"/>
                    <a:pt x="106585" y="17335"/>
                    <a:pt x="150400" y="14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2" name="Google Shape;792;p37"/>
          <p:cNvGrpSpPr/>
          <p:nvPr/>
        </p:nvGrpSpPr>
        <p:grpSpPr>
          <a:xfrm>
            <a:off x="7400181" y="2286483"/>
            <a:ext cx="522678" cy="313941"/>
            <a:chOff x="5152459" y="2791811"/>
            <a:chExt cx="580753" cy="348862"/>
          </a:xfrm>
        </p:grpSpPr>
        <p:sp>
          <p:nvSpPr>
            <p:cNvPr id="793" name="Google Shape;793;p37"/>
            <p:cNvSpPr/>
            <p:nvPr/>
          </p:nvSpPr>
          <p:spPr>
            <a:xfrm>
              <a:off x="5152459" y="2791811"/>
              <a:ext cx="580753" cy="348862"/>
            </a:xfrm>
            <a:custGeom>
              <a:avLst/>
              <a:gdLst/>
              <a:ahLst/>
              <a:cxnLst/>
              <a:rect l="l" t="t" r="r" b="b"/>
              <a:pathLst>
                <a:path w="580753" h="348862" extrusionOk="0">
                  <a:moveTo>
                    <a:pt x="114775" y="213598"/>
                  </a:moveTo>
                  <a:cubicBezTo>
                    <a:pt x="116299" y="194548"/>
                    <a:pt x="116490" y="176546"/>
                    <a:pt x="119252" y="159115"/>
                  </a:cubicBezTo>
                  <a:cubicBezTo>
                    <a:pt x="135540" y="55769"/>
                    <a:pt x="265079" y="-14335"/>
                    <a:pt x="368616" y="51388"/>
                  </a:cubicBezTo>
                  <a:cubicBezTo>
                    <a:pt x="378627" y="58665"/>
                    <a:pt x="392029" y="59227"/>
                    <a:pt x="402620" y="52816"/>
                  </a:cubicBezTo>
                  <a:cubicBezTo>
                    <a:pt x="440720" y="35767"/>
                    <a:pt x="480345" y="20241"/>
                    <a:pt x="519778" y="5191"/>
                  </a:cubicBezTo>
                  <a:cubicBezTo>
                    <a:pt x="530941" y="1191"/>
                    <a:pt x="542800" y="-533"/>
                    <a:pt x="554640" y="143"/>
                  </a:cubicBezTo>
                  <a:cubicBezTo>
                    <a:pt x="576928" y="1381"/>
                    <a:pt x="587406" y="20336"/>
                    <a:pt x="576261" y="39386"/>
                  </a:cubicBezTo>
                  <a:cubicBezTo>
                    <a:pt x="569699" y="51007"/>
                    <a:pt x="561117" y="61360"/>
                    <a:pt x="550925" y="69962"/>
                  </a:cubicBezTo>
                  <a:cubicBezTo>
                    <a:pt x="524540" y="91488"/>
                    <a:pt x="496918" y="111300"/>
                    <a:pt x="469772" y="131874"/>
                  </a:cubicBezTo>
                  <a:cubicBezTo>
                    <a:pt x="455103" y="142923"/>
                    <a:pt x="440530" y="154258"/>
                    <a:pt x="425671" y="165021"/>
                  </a:cubicBezTo>
                  <a:cubicBezTo>
                    <a:pt x="352709" y="215761"/>
                    <a:pt x="274814" y="258995"/>
                    <a:pt x="193166" y="294085"/>
                  </a:cubicBezTo>
                  <a:cubicBezTo>
                    <a:pt x="151446" y="313135"/>
                    <a:pt x="107441" y="327518"/>
                    <a:pt x="64674" y="342853"/>
                  </a:cubicBezTo>
                  <a:cubicBezTo>
                    <a:pt x="52767" y="346986"/>
                    <a:pt x="40223" y="349015"/>
                    <a:pt x="27621" y="348854"/>
                  </a:cubicBezTo>
                  <a:cubicBezTo>
                    <a:pt x="4095" y="348854"/>
                    <a:pt x="-7145" y="329137"/>
                    <a:pt x="4856" y="308848"/>
                  </a:cubicBezTo>
                  <a:cubicBezTo>
                    <a:pt x="11648" y="297390"/>
                    <a:pt x="20344" y="287179"/>
                    <a:pt x="30574" y="278654"/>
                  </a:cubicBezTo>
                  <a:cubicBezTo>
                    <a:pt x="58006" y="256842"/>
                    <a:pt x="86581" y="235220"/>
                    <a:pt x="114775" y="213598"/>
                  </a:cubicBezTo>
                  <a:close/>
                  <a:moveTo>
                    <a:pt x="507491" y="55007"/>
                  </a:moveTo>
                  <a:lnTo>
                    <a:pt x="505014" y="50530"/>
                  </a:lnTo>
                  <a:lnTo>
                    <a:pt x="412241" y="91107"/>
                  </a:lnTo>
                  <a:lnTo>
                    <a:pt x="426719" y="112824"/>
                  </a:lnTo>
                  <a:close/>
                  <a:moveTo>
                    <a:pt x="128396" y="255032"/>
                  </a:moveTo>
                  <a:cubicBezTo>
                    <a:pt x="110489" y="267891"/>
                    <a:pt x="93725" y="279893"/>
                    <a:pt x="77056" y="291989"/>
                  </a:cubicBezTo>
                  <a:lnTo>
                    <a:pt x="79723" y="296561"/>
                  </a:lnTo>
                  <a:lnTo>
                    <a:pt x="138206" y="271796"/>
                  </a:lnTo>
                  <a:cubicBezTo>
                    <a:pt x="134491" y="265605"/>
                    <a:pt x="132015" y="261414"/>
                    <a:pt x="128396" y="2553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5334766" y="2967880"/>
              <a:ext cx="258536" cy="168629"/>
            </a:xfrm>
            <a:custGeom>
              <a:avLst/>
              <a:gdLst/>
              <a:ahLst/>
              <a:cxnLst/>
              <a:rect l="l" t="t" r="r" b="b"/>
              <a:pathLst>
                <a:path w="258536" h="168629" extrusionOk="0">
                  <a:moveTo>
                    <a:pt x="0" y="138494"/>
                  </a:moveTo>
                  <a:cubicBezTo>
                    <a:pt x="89745" y="101280"/>
                    <a:pt x="175384" y="54874"/>
                    <a:pt x="255556" y="0"/>
                  </a:cubicBezTo>
                  <a:cubicBezTo>
                    <a:pt x="269177" y="38862"/>
                    <a:pt x="234696" y="111633"/>
                    <a:pt x="180975" y="143923"/>
                  </a:cubicBezTo>
                  <a:cubicBezTo>
                    <a:pt x="122301" y="179261"/>
                    <a:pt x="47244" y="176022"/>
                    <a:pt x="0" y="1384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5" name="Google Shape;795;p37"/>
          <p:cNvGrpSpPr/>
          <p:nvPr/>
        </p:nvGrpSpPr>
        <p:grpSpPr>
          <a:xfrm>
            <a:off x="3833855" y="1874611"/>
            <a:ext cx="392654" cy="304393"/>
            <a:chOff x="1290926" y="1818000"/>
            <a:chExt cx="436282" cy="338252"/>
          </a:xfrm>
        </p:grpSpPr>
        <p:sp>
          <p:nvSpPr>
            <p:cNvPr id="796" name="Google Shape;796;p37"/>
            <p:cNvSpPr/>
            <p:nvPr/>
          </p:nvSpPr>
          <p:spPr>
            <a:xfrm>
              <a:off x="1290926" y="1922890"/>
              <a:ext cx="249052" cy="233362"/>
            </a:xfrm>
            <a:custGeom>
              <a:avLst/>
              <a:gdLst/>
              <a:ahLst/>
              <a:cxnLst/>
              <a:rect l="l" t="t" r="r" b="b"/>
              <a:pathLst>
                <a:path w="249052" h="233362" extrusionOk="0">
                  <a:moveTo>
                    <a:pt x="216477" y="197739"/>
                  </a:moveTo>
                  <a:cubicBezTo>
                    <a:pt x="210857" y="202787"/>
                    <a:pt x="206000" y="207264"/>
                    <a:pt x="201047" y="211646"/>
                  </a:cubicBezTo>
                  <a:cubicBezTo>
                    <a:pt x="196237" y="216475"/>
                    <a:pt x="188607" y="217046"/>
                    <a:pt x="183140" y="212979"/>
                  </a:cubicBezTo>
                  <a:cubicBezTo>
                    <a:pt x="156565" y="198596"/>
                    <a:pt x="148564" y="202406"/>
                    <a:pt x="138563" y="233363"/>
                  </a:cubicBezTo>
                  <a:lnTo>
                    <a:pt x="96272" y="233363"/>
                  </a:lnTo>
                  <a:cubicBezTo>
                    <a:pt x="91033" y="197167"/>
                    <a:pt x="79317" y="185738"/>
                    <a:pt x="37502" y="203549"/>
                  </a:cubicBezTo>
                  <a:lnTo>
                    <a:pt x="21786" y="184499"/>
                  </a:lnTo>
                  <a:cubicBezTo>
                    <a:pt x="47980" y="152114"/>
                    <a:pt x="40074" y="130492"/>
                    <a:pt x="4070" y="129921"/>
                  </a:cubicBezTo>
                  <a:cubicBezTo>
                    <a:pt x="-731" y="118462"/>
                    <a:pt x="-1302" y="105670"/>
                    <a:pt x="2450" y="93821"/>
                  </a:cubicBezTo>
                  <a:cubicBezTo>
                    <a:pt x="16738" y="85154"/>
                    <a:pt x="30264" y="80105"/>
                    <a:pt x="39407" y="70866"/>
                  </a:cubicBezTo>
                  <a:cubicBezTo>
                    <a:pt x="50266" y="59722"/>
                    <a:pt x="43884" y="46101"/>
                    <a:pt x="35216" y="32766"/>
                  </a:cubicBezTo>
                  <a:lnTo>
                    <a:pt x="59029" y="16002"/>
                  </a:lnTo>
                  <a:cubicBezTo>
                    <a:pt x="70364" y="28004"/>
                    <a:pt x="81222" y="40100"/>
                    <a:pt x="99320" y="33909"/>
                  </a:cubicBezTo>
                  <a:cubicBezTo>
                    <a:pt x="114179" y="28861"/>
                    <a:pt x="113417" y="14859"/>
                    <a:pt x="116560" y="0"/>
                  </a:cubicBezTo>
                  <a:lnTo>
                    <a:pt x="151898" y="2667"/>
                  </a:lnTo>
                  <a:cubicBezTo>
                    <a:pt x="167138" y="38386"/>
                    <a:pt x="172472" y="41338"/>
                    <a:pt x="207810" y="32671"/>
                  </a:cubicBezTo>
                  <a:lnTo>
                    <a:pt x="231431" y="60484"/>
                  </a:lnTo>
                  <a:cubicBezTo>
                    <a:pt x="223526" y="70675"/>
                    <a:pt x="210572" y="79534"/>
                    <a:pt x="217811" y="91630"/>
                  </a:cubicBezTo>
                  <a:cubicBezTo>
                    <a:pt x="223145" y="100298"/>
                    <a:pt x="236003" y="104299"/>
                    <a:pt x="249053" y="112681"/>
                  </a:cubicBezTo>
                  <a:lnTo>
                    <a:pt x="245433" y="150781"/>
                  </a:lnTo>
                  <a:cubicBezTo>
                    <a:pt x="207428" y="155829"/>
                    <a:pt x="202856" y="163163"/>
                    <a:pt x="216477" y="197739"/>
                  </a:cubicBezTo>
                  <a:close/>
                  <a:moveTo>
                    <a:pt x="123418" y="154019"/>
                  </a:moveTo>
                  <a:cubicBezTo>
                    <a:pt x="144944" y="154019"/>
                    <a:pt x="163804" y="136303"/>
                    <a:pt x="163137" y="117824"/>
                  </a:cubicBezTo>
                  <a:cubicBezTo>
                    <a:pt x="160956" y="98679"/>
                    <a:pt x="144287" y="84515"/>
                    <a:pt x="125037" y="85439"/>
                  </a:cubicBezTo>
                  <a:cubicBezTo>
                    <a:pt x="104911" y="85649"/>
                    <a:pt x="88623" y="101889"/>
                    <a:pt x="88366" y="122015"/>
                  </a:cubicBezTo>
                  <a:cubicBezTo>
                    <a:pt x="88633" y="140008"/>
                    <a:pt x="103425" y="154372"/>
                    <a:pt x="121418" y="154114"/>
                  </a:cubicBezTo>
                  <a:cubicBezTo>
                    <a:pt x="122085" y="154105"/>
                    <a:pt x="122751" y="154067"/>
                    <a:pt x="123418" y="154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1538325" y="1818000"/>
              <a:ext cx="188883" cy="165347"/>
            </a:xfrm>
            <a:custGeom>
              <a:avLst/>
              <a:gdLst/>
              <a:ahLst/>
              <a:cxnLst/>
              <a:rect l="l" t="t" r="r" b="b"/>
              <a:pathLst>
                <a:path w="188883" h="165347" extrusionOk="0">
                  <a:moveTo>
                    <a:pt x="24955" y="140398"/>
                  </a:moveTo>
                  <a:lnTo>
                    <a:pt x="17621" y="132302"/>
                  </a:lnTo>
                  <a:cubicBezTo>
                    <a:pt x="20383" y="120872"/>
                    <a:pt x="26194" y="110299"/>
                    <a:pt x="23813" y="102108"/>
                  </a:cubicBezTo>
                  <a:cubicBezTo>
                    <a:pt x="22003" y="95726"/>
                    <a:pt x="9811" y="92583"/>
                    <a:pt x="0" y="86106"/>
                  </a:cubicBezTo>
                  <a:lnTo>
                    <a:pt x="0" y="63913"/>
                  </a:lnTo>
                  <a:cubicBezTo>
                    <a:pt x="30194" y="54959"/>
                    <a:pt x="39529" y="45434"/>
                    <a:pt x="26479" y="23717"/>
                  </a:cubicBezTo>
                  <a:cubicBezTo>
                    <a:pt x="27213" y="22517"/>
                    <a:pt x="28108" y="21422"/>
                    <a:pt x="29146" y="20479"/>
                  </a:cubicBezTo>
                  <a:cubicBezTo>
                    <a:pt x="33528" y="17716"/>
                    <a:pt x="38005" y="15145"/>
                    <a:pt x="39910" y="14002"/>
                  </a:cubicBezTo>
                  <a:cubicBezTo>
                    <a:pt x="50130" y="18850"/>
                    <a:pt x="60960" y="22279"/>
                    <a:pt x="72104" y="24193"/>
                  </a:cubicBezTo>
                  <a:cubicBezTo>
                    <a:pt x="84772" y="24193"/>
                    <a:pt x="85820" y="11049"/>
                    <a:pt x="88583" y="0"/>
                  </a:cubicBezTo>
                  <a:lnTo>
                    <a:pt x="113252" y="2095"/>
                  </a:lnTo>
                  <a:cubicBezTo>
                    <a:pt x="118205" y="9430"/>
                    <a:pt x="121253" y="18097"/>
                    <a:pt x="127349" y="21717"/>
                  </a:cubicBezTo>
                  <a:cubicBezTo>
                    <a:pt x="134693" y="24651"/>
                    <a:pt x="142684" y="25575"/>
                    <a:pt x="150495" y="24384"/>
                  </a:cubicBezTo>
                  <a:cubicBezTo>
                    <a:pt x="163925" y="23622"/>
                    <a:pt x="166878" y="34480"/>
                    <a:pt x="173164" y="41529"/>
                  </a:cubicBezTo>
                  <a:cubicBezTo>
                    <a:pt x="158782" y="65627"/>
                    <a:pt x="158782" y="65627"/>
                    <a:pt x="188881" y="78581"/>
                  </a:cubicBezTo>
                  <a:cubicBezTo>
                    <a:pt x="188881" y="92773"/>
                    <a:pt x="189547" y="105727"/>
                    <a:pt x="169831" y="108871"/>
                  </a:cubicBezTo>
                  <a:cubicBezTo>
                    <a:pt x="158020" y="110680"/>
                    <a:pt x="157353" y="117919"/>
                    <a:pt x="162877" y="138684"/>
                  </a:cubicBezTo>
                  <a:cubicBezTo>
                    <a:pt x="154591" y="150400"/>
                    <a:pt x="145256" y="154876"/>
                    <a:pt x="131350" y="145828"/>
                  </a:cubicBezTo>
                  <a:cubicBezTo>
                    <a:pt x="125425" y="141722"/>
                    <a:pt x="117300" y="143189"/>
                    <a:pt x="113186" y="149104"/>
                  </a:cubicBezTo>
                  <a:cubicBezTo>
                    <a:pt x="112862" y="149581"/>
                    <a:pt x="112566" y="150076"/>
                    <a:pt x="112300" y="150590"/>
                  </a:cubicBezTo>
                  <a:cubicBezTo>
                    <a:pt x="103822" y="169640"/>
                    <a:pt x="89535" y="165544"/>
                    <a:pt x="77724" y="163544"/>
                  </a:cubicBezTo>
                  <a:cubicBezTo>
                    <a:pt x="69913" y="154019"/>
                    <a:pt x="65151" y="143065"/>
                    <a:pt x="57150" y="139160"/>
                  </a:cubicBezTo>
                  <a:cubicBezTo>
                    <a:pt x="49149" y="135255"/>
                    <a:pt x="38195" y="139541"/>
                    <a:pt x="24955" y="140398"/>
                  </a:cubicBezTo>
                  <a:close/>
                  <a:moveTo>
                    <a:pt x="92773" y="108299"/>
                  </a:moveTo>
                  <a:cubicBezTo>
                    <a:pt x="109918" y="107728"/>
                    <a:pt x="123634" y="95821"/>
                    <a:pt x="122777" y="82201"/>
                  </a:cubicBezTo>
                  <a:cubicBezTo>
                    <a:pt x="120758" y="68342"/>
                    <a:pt x="108128" y="58569"/>
                    <a:pt x="94202" y="60103"/>
                  </a:cubicBezTo>
                  <a:cubicBezTo>
                    <a:pt x="79705" y="60350"/>
                    <a:pt x="67427" y="70866"/>
                    <a:pt x="64960" y="85153"/>
                  </a:cubicBezTo>
                  <a:cubicBezTo>
                    <a:pt x="67066" y="98774"/>
                    <a:pt x="78991" y="108699"/>
                    <a:pt x="92773" y="108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8" name="Google Shape;798;p37"/>
          <p:cNvGrpSpPr/>
          <p:nvPr/>
        </p:nvGrpSpPr>
        <p:grpSpPr>
          <a:xfrm>
            <a:off x="7848565" y="2786451"/>
            <a:ext cx="295793" cy="308749"/>
            <a:chOff x="5775488" y="3272901"/>
            <a:chExt cx="328659" cy="343092"/>
          </a:xfrm>
        </p:grpSpPr>
        <p:sp>
          <p:nvSpPr>
            <p:cNvPr id="799" name="Google Shape;799;p37"/>
            <p:cNvSpPr/>
            <p:nvPr/>
          </p:nvSpPr>
          <p:spPr>
            <a:xfrm>
              <a:off x="5876739" y="3272901"/>
              <a:ext cx="227408" cy="311913"/>
            </a:xfrm>
            <a:custGeom>
              <a:avLst/>
              <a:gdLst/>
              <a:ahLst/>
              <a:cxnLst/>
              <a:rect l="l" t="t" r="r" b="b"/>
              <a:pathLst>
                <a:path w="227408" h="311913" extrusionOk="0">
                  <a:moveTo>
                    <a:pt x="200882" y="174087"/>
                  </a:moveTo>
                  <a:cubicBezTo>
                    <a:pt x="209455" y="193137"/>
                    <a:pt x="207073" y="208758"/>
                    <a:pt x="187357" y="218188"/>
                  </a:cubicBezTo>
                  <a:cubicBezTo>
                    <a:pt x="187357" y="233047"/>
                    <a:pt x="192214" y="246763"/>
                    <a:pt x="181356" y="259717"/>
                  </a:cubicBezTo>
                  <a:cubicBezTo>
                    <a:pt x="178594" y="262860"/>
                    <a:pt x="181832" y="270956"/>
                    <a:pt x="182023" y="276766"/>
                  </a:cubicBezTo>
                  <a:cubicBezTo>
                    <a:pt x="182594" y="295150"/>
                    <a:pt x="177546" y="304008"/>
                    <a:pt x="159353" y="306103"/>
                  </a:cubicBezTo>
                  <a:cubicBezTo>
                    <a:pt x="127730" y="309713"/>
                    <a:pt x="95935" y="311647"/>
                    <a:pt x="64103" y="311914"/>
                  </a:cubicBezTo>
                  <a:cubicBezTo>
                    <a:pt x="53226" y="310228"/>
                    <a:pt x="42776" y="306446"/>
                    <a:pt x="33338" y="300769"/>
                  </a:cubicBezTo>
                  <a:cubicBezTo>
                    <a:pt x="23813" y="296769"/>
                    <a:pt x="15430" y="291721"/>
                    <a:pt x="3238" y="285529"/>
                  </a:cubicBezTo>
                  <a:cubicBezTo>
                    <a:pt x="2362" y="280424"/>
                    <a:pt x="1762" y="275271"/>
                    <a:pt x="1428" y="270099"/>
                  </a:cubicBezTo>
                  <a:cubicBezTo>
                    <a:pt x="667" y="233809"/>
                    <a:pt x="0" y="197518"/>
                    <a:pt x="0" y="161323"/>
                  </a:cubicBezTo>
                  <a:cubicBezTo>
                    <a:pt x="267" y="152484"/>
                    <a:pt x="1771" y="143731"/>
                    <a:pt x="4476" y="135320"/>
                  </a:cubicBezTo>
                  <a:cubicBezTo>
                    <a:pt x="5524" y="131510"/>
                    <a:pt x="9144" y="125795"/>
                    <a:pt x="12287" y="125795"/>
                  </a:cubicBezTo>
                  <a:cubicBezTo>
                    <a:pt x="35433" y="122080"/>
                    <a:pt x="46767" y="102935"/>
                    <a:pt x="59912" y="87695"/>
                  </a:cubicBezTo>
                  <a:cubicBezTo>
                    <a:pt x="77914" y="66550"/>
                    <a:pt x="94964" y="43690"/>
                    <a:pt x="100489" y="14924"/>
                  </a:cubicBezTo>
                  <a:cubicBezTo>
                    <a:pt x="101555" y="5675"/>
                    <a:pt x="109928" y="-954"/>
                    <a:pt x="119176" y="113"/>
                  </a:cubicBezTo>
                  <a:cubicBezTo>
                    <a:pt x="119291" y="132"/>
                    <a:pt x="119415" y="141"/>
                    <a:pt x="119539" y="160"/>
                  </a:cubicBezTo>
                  <a:cubicBezTo>
                    <a:pt x="130026" y="-678"/>
                    <a:pt x="139208" y="7142"/>
                    <a:pt x="140055" y="17629"/>
                  </a:cubicBezTo>
                  <a:cubicBezTo>
                    <a:pt x="140094" y="18153"/>
                    <a:pt x="140112" y="18677"/>
                    <a:pt x="140112" y="19210"/>
                  </a:cubicBezTo>
                  <a:cubicBezTo>
                    <a:pt x="139636" y="37537"/>
                    <a:pt x="137074" y="55748"/>
                    <a:pt x="132493" y="73503"/>
                  </a:cubicBezTo>
                  <a:cubicBezTo>
                    <a:pt x="126597" y="90486"/>
                    <a:pt x="119529" y="107031"/>
                    <a:pt x="111347" y="123033"/>
                  </a:cubicBezTo>
                  <a:cubicBezTo>
                    <a:pt x="127254" y="122080"/>
                    <a:pt x="140875" y="120747"/>
                    <a:pt x="154495" y="120556"/>
                  </a:cubicBezTo>
                  <a:cubicBezTo>
                    <a:pt x="170669" y="119985"/>
                    <a:pt x="186861" y="120461"/>
                    <a:pt x="202978" y="121985"/>
                  </a:cubicBezTo>
                  <a:cubicBezTo>
                    <a:pt x="219932" y="123985"/>
                    <a:pt x="226409" y="130843"/>
                    <a:pt x="227362" y="142654"/>
                  </a:cubicBezTo>
                  <a:cubicBezTo>
                    <a:pt x="228086" y="155361"/>
                    <a:pt x="220313" y="167010"/>
                    <a:pt x="208312" y="1712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5775488" y="3389628"/>
              <a:ext cx="89175" cy="226365"/>
            </a:xfrm>
            <a:custGeom>
              <a:avLst/>
              <a:gdLst/>
              <a:ahLst/>
              <a:cxnLst/>
              <a:rect l="l" t="t" r="r" b="b"/>
              <a:pathLst>
                <a:path w="89175" h="226365" extrusionOk="0">
                  <a:moveTo>
                    <a:pt x="87630" y="104604"/>
                  </a:moveTo>
                  <a:cubicBezTo>
                    <a:pt x="87630" y="128988"/>
                    <a:pt x="87153" y="153372"/>
                    <a:pt x="87630" y="177756"/>
                  </a:cubicBezTo>
                  <a:cubicBezTo>
                    <a:pt x="88106" y="202140"/>
                    <a:pt x="85344" y="204426"/>
                    <a:pt x="63912" y="210332"/>
                  </a:cubicBezTo>
                  <a:cubicBezTo>
                    <a:pt x="51901" y="213951"/>
                    <a:pt x="40100" y="218247"/>
                    <a:pt x="28575" y="223191"/>
                  </a:cubicBezTo>
                  <a:cubicBezTo>
                    <a:pt x="10001" y="230811"/>
                    <a:pt x="0" y="224810"/>
                    <a:pt x="0" y="204141"/>
                  </a:cubicBezTo>
                  <a:cubicBezTo>
                    <a:pt x="762" y="177470"/>
                    <a:pt x="3048" y="150991"/>
                    <a:pt x="4858" y="124416"/>
                  </a:cubicBezTo>
                  <a:cubicBezTo>
                    <a:pt x="7334" y="87650"/>
                    <a:pt x="16764" y="51264"/>
                    <a:pt x="12097" y="14021"/>
                  </a:cubicBezTo>
                  <a:cubicBezTo>
                    <a:pt x="10925" y="7983"/>
                    <a:pt x="14868" y="2134"/>
                    <a:pt x="20917" y="963"/>
                  </a:cubicBezTo>
                  <a:cubicBezTo>
                    <a:pt x="21870" y="772"/>
                    <a:pt x="22841" y="715"/>
                    <a:pt x="23813" y="782"/>
                  </a:cubicBezTo>
                  <a:cubicBezTo>
                    <a:pt x="40005" y="210"/>
                    <a:pt x="56388" y="-647"/>
                    <a:pt x="72580" y="782"/>
                  </a:cubicBezTo>
                  <a:cubicBezTo>
                    <a:pt x="84963" y="1544"/>
                    <a:pt x="88773" y="7068"/>
                    <a:pt x="88963" y="22404"/>
                  </a:cubicBezTo>
                  <a:cubicBezTo>
                    <a:pt x="89440" y="49836"/>
                    <a:pt x="88963" y="77172"/>
                    <a:pt x="88963" y="1045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1" name="Google Shape;801;p37"/>
          <p:cNvGrpSpPr/>
          <p:nvPr/>
        </p:nvGrpSpPr>
        <p:grpSpPr>
          <a:xfrm>
            <a:off x="8387125" y="3767221"/>
            <a:ext cx="351986" cy="304216"/>
            <a:chOff x="6288219" y="4291164"/>
            <a:chExt cx="391096" cy="338055"/>
          </a:xfrm>
        </p:grpSpPr>
        <p:sp>
          <p:nvSpPr>
            <p:cNvPr id="802" name="Google Shape;802;p37"/>
            <p:cNvSpPr/>
            <p:nvPr/>
          </p:nvSpPr>
          <p:spPr>
            <a:xfrm>
              <a:off x="6370800" y="4291164"/>
              <a:ext cx="225837" cy="335495"/>
            </a:xfrm>
            <a:custGeom>
              <a:avLst/>
              <a:gdLst/>
              <a:ahLst/>
              <a:cxnLst/>
              <a:rect l="l" t="t" r="r" b="b"/>
              <a:pathLst>
                <a:path w="225837" h="335495" extrusionOk="0">
                  <a:moveTo>
                    <a:pt x="11049" y="335496"/>
                  </a:moveTo>
                  <a:cubicBezTo>
                    <a:pt x="7334" y="246437"/>
                    <a:pt x="3715" y="160807"/>
                    <a:pt x="0" y="72891"/>
                  </a:cubicBezTo>
                  <a:lnTo>
                    <a:pt x="36290" y="67557"/>
                  </a:lnTo>
                  <a:cubicBezTo>
                    <a:pt x="36290" y="56032"/>
                    <a:pt x="37242" y="43840"/>
                    <a:pt x="37719" y="31553"/>
                  </a:cubicBezTo>
                  <a:cubicBezTo>
                    <a:pt x="38481" y="9740"/>
                    <a:pt x="40386" y="7359"/>
                    <a:pt x="61626" y="5835"/>
                  </a:cubicBezTo>
                  <a:cubicBezTo>
                    <a:pt x="93440" y="3644"/>
                    <a:pt x="125159" y="1835"/>
                    <a:pt x="156876" y="120"/>
                  </a:cubicBezTo>
                  <a:cubicBezTo>
                    <a:pt x="175926" y="-832"/>
                    <a:pt x="180784" y="3644"/>
                    <a:pt x="182880" y="22028"/>
                  </a:cubicBezTo>
                  <a:cubicBezTo>
                    <a:pt x="184309" y="34410"/>
                    <a:pt x="185356" y="46888"/>
                    <a:pt x="186880" y="61175"/>
                  </a:cubicBezTo>
                  <a:lnTo>
                    <a:pt x="220885" y="61175"/>
                  </a:lnTo>
                  <a:cubicBezTo>
                    <a:pt x="222599" y="150139"/>
                    <a:pt x="224218" y="237007"/>
                    <a:pt x="225837" y="326923"/>
                  </a:cubicBezTo>
                  <a:close/>
                  <a:moveTo>
                    <a:pt x="59722" y="68319"/>
                  </a:moveTo>
                  <a:lnTo>
                    <a:pt x="163544" y="64319"/>
                  </a:lnTo>
                  <a:lnTo>
                    <a:pt x="159829" y="22885"/>
                  </a:lnTo>
                  <a:lnTo>
                    <a:pt x="59722" y="264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6288219" y="4364436"/>
              <a:ext cx="82010" cy="264783"/>
            </a:xfrm>
            <a:custGeom>
              <a:avLst/>
              <a:gdLst/>
              <a:ahLst/>
              <a:cxnLst/>
              <a:rect l="l" t="t" r="r" b="b"/>
              <a:pathLst>
                <a:path w="82010" h="264783" extrusionOk="0">
                  <a:moveTo>
                    <a:pt x="82010" y="261842"/>
                  </a:moveTo>
                  <a:cubicBezTo>
                    <a:pt x="63532" y="262890"/>
                    <a:pt x="48768" y="263557"/>
                    <a:pt x="34385" y="264509"/>
                  </a:cubicBezTo>
                  <a:cubicBezTo>
                    <a:pt x="12192" y="266033"/>
                    <a:pt x="5810" y="261651"/>
                    <a:pt x="3905" y="239839"/>
                  </a:cubicBezTo>
                  <a:cubicBezTo>
                    <a:pt x="1619" y="208883"/>
                    <a:pt x="285" y="177736"/>
                    <a:pt x="0" y="146685"/>
                  </a:cubicBezTo>
                  <a:cubicBezTo>
                    <a:pt x="0" y="111252"/>
                    <a:pt x="1048" y="75724"/>
                    <a:pt x="1619" y="40195"/>
                  </a:cubicBezTo>
                  <a:cubicBezTo>
                    <a:pt x="1619" y="12097"/>
                    <a:pt x="6858" y="6953"/>
                    <a:pt x="34861" y="4000"/>
                  </a:cubicBezTo>
                  <a:cubicBezTo>
                    <a:pt x="45815" y="2953"/>
                    <a:pt x="56769" y="1524"/>
                    <a:pt x="70294" y="0"/>
                  </a:cubicBezTo>
                  <a:cubicBezTo>
                    <a:pt x="74009" y="87630"/>
                    <a:pt x="77724" y="173736"/>
                    <a:pt x="82010" y="2618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6604258" y="4350600"/>
              <a:ext cx="75057" cy="266058"/>
            </a:xfrm>
            <a:custGeom>
              <a:avLst/>
              <a:gdLst/>
              <a:ahLst/>
              <a:cxnLst/>
              <a:rect l="l" t="t" r="r" b="b"/>
              <a:pathLst>
                <a:path w="75057" h="266058" extrusionOk="0">
                  <a:moveTo>
                    <a:pt x="7048" y="266058"/>
                  </a:moveTo>
                  <a:cubicBezTo>
                    <a:pt x="4667" y="177095"/>
                    <a:pt x="2381" y="90227"/>
                    <a:pt x="0" y="1263"/>
                  </a:cubicBezTo>
                  <a:cubicBezTo>
                    <a:pt x="16573" y="787"/>
                    <a:pt x="31146" y="-166"/>
                    <a:pt x="45720" y="25"/>
                  </a:cubicBezTo>
                  <a:cubicBezTo>
                    <a:pt x="60293" y="215"/>
                    <a:pt x="64770" y="5263"/>
                    <a:pt x="64770" y="20504"/>
                  </a:cubicBezTo>
                  <a:cubicBezTo>
                    <a:pt x="64770" y="57461"/>
                    <a:pt x="63627" y="94418"/>
                    <a:pt x="64770" y="131279"/>
                  </a:cubicBezTo>
                  <a:cubicBezTo>
                    <a:pt x="65532" y="153377"/>
                    <a:pt x="70104" y="175285"/>
                    <a:pt x="72580" y="197287"/>
                  </a:cubicBezTo>
                  <a:cubicBezTo>
                    <a:pt x="73914" y="209003"/>
                    <a:pt x="74866" y="220814"/>
                    <a:pt x="75057" y="232721"/>
                  </a:cubicBezTo>
                  <a:cubicBezTo>
                    <a:pt x="75057" y="251771"/>
                    <a:pt x="72294" y="255771"/>
                    <a:pt x="53244" y="259676"/>
                  </a:cubicBezTo>
                  <a:cubicBezTo>
                    <a:pt x="38957" y="262629"/>
                    <a:pt x="24289" y="263772"/>
                    <a:pt x="7048" y="26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5" name="Google Shape;805;p37"/>
          <p:cNvGrpSpPr/>
          <p:nvPr/>
        </p:nvGrpSpPr>
        <p:grpSpPr>
          <a:xfrm>
            <a:off x="6123262" y="1392199"/>
            <a:ext cx="354968" cy="336567"/>
            <a:chOff x="3605056" y="989865"/>
            <a:chExt cx="394409" cy="374005"/>
          </a:xfrm>
        </p:grpSpPr>
        <p:sp>
          <p:nvSpPr>
            <p:cNvPr id="806" name="Google Shape;806;p37"/>
            <p:cNvSpPr/>
            <p:nvPr/>
          </p:nvSpPr>
          <p:spPr>
            <a:xfrm>
              <a:off x="3605056" y="989865"/>
              <a:ext cx="352851" cy="374005"/>
            </a:xfrm>
            <a:custGeom>
              <a:avLst/>
              <a:gdLst/>
              <a:ahLst/>
              <a:cxnLst/>
              <a:rect l="l" t="t" r="r" b="b"/>
              <a:pathLst>
                <a:path w="352851" h="374005" extrusionOk="0">
                  <a:moveTo>
                    <a:pt x="17381" y="356861"/>
                  </a:moveTo>
                  <a:cubicBezTo>
                    <a:pt x="32335" y="356861"/>
                    <a:pt x="45956" y="356861"/>
                    <a:pt x="59957" y="356861"/>
                  </a:cubicBezTo>
                  <a:cubicBezTo>
                    <a:pt x="149683" y="354955"/>
                    <a:pt x="239313" y="352860"/>
                    <a:pt x="329039" y="351241"/>
                  </a:cubicBezTo>
                  <a:cubicBezTo>
                    <a:pt x="336944" y="351241"/>
                    <a:pt x="347136" y="346669"/>
                    <a:pt x="352851" y="358194"/>
                  </a:cubicBezTo>
                  <a:cubicBezTo>
                    <a:pt x="347803" y="369910"/>
                    <a:pt x="336754" y="367243"/>
                    <a:pt x="327991" y="367719"/>
                  </a:cubicBezTo>
                  <a:cubicBezTo>
                    <a:pt x="300559" y="368767"/>
                    <a:pt x="273127" y="368672"/>
                    <a:pt x="245695" y="369243"/>
                  </a:cubicBezTo>
                  <a:lnTo>
                    <a:pt x="30049" y="374005"/>
                  </a:lnTo>
                  <a:cubicBezTo>
                    <a:pt x="21286" y="374005"/>
                    <a:pt x="12427" y="374005"/>
                    <a:pt x="1474" y="374005"/>
                  </a:cubicBezTo>
                  <a:cubicBezTo>
                    <a:pt x="902" y="365052"/>
                    <a:pt x="-241" y="357908"/>
                    <a:pt x="45" y="350955"/>
                  </a:cubicBezTo>
                  <a:cubicBezTo>
                    <a:pt x="4112" y="257677"/>
                    <a:pt x="8303" y="164427"/>
                    <a:pt x="12618" y="71206"/>
                  </a:cubicBezTo>
                  <a:cubicBezTo>
                    <a:pt x="13475" y="52727"/>
                    <a:pt x="14618" y="34249"/>
                    <a:pt x="15857" y="15770"/>
                  </a:cubicBezTo>
                  <a:cubicBezTo>
                    <a:pt x="16333" y="8722"/>
                    <a:pt x="14904" y="-803"/>
                    <a:pt x="26239" y="54"/>
                  </a:cubicBezTo>
                  <a:cubicBezTo>
                    <a:pt x="35764" y="816"/>
                    <a:pt x="34335" y="9008"/>
                    <a:pt x="34049" y="15580"/>
                  </a:cubicBezTo>
                  <a:cubicBezTo>
                    <a:pt x="32811" y="42917"/>
                    <a:pt x="31573" y="70349"/>
                    <a:pt x="30049" y="97685"/>
                  </a:cubicBezTo>
                  <a:cubicBezTo>
                    <a:pt x="27001" y="154835"/>
                    <a:pt x="23829" y="211766"/>
                    <a:pt x="20524" y="268468"/>
                  </a:cubicBezTo>
                  <a:cubicBezTo>
                    <a:pt x="19190" y="293614"/>
                    <a:pt x="18047" y="318761"/>
                    <a:pt x="16809" y="344002"/>
                  </a:cubicBezTo>
                  <a:cubicBezTo>
                    <a:pt x="16619" y="347431"/>
                    <a:pt x="17095" y="350955"/>
                    <a:pt x="17381" y="3568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3644284" y="1008409"/>
              <a:ext cx="355181" cy="303930"/>
            </a:xfrm>
            <a:custGeom>
              <a:avLst/>
              <a:gdLst/>
              <a:ahLst/>
              <a:cxnLst/>
              <a:rect l="l" t="t" r="r" b="b"/>
              <a:pathLst>
                <a:path w="355181" h="303930" extrusionOk="0">
                  <a:moveTo>
                    <a:pt x="114074" y="204299"/>
                  </a:moveTo>
                  <a:cubicBezTo>
                    <a:pt x="129505" y="186964"/>
                    <a:pt x="143411" y="170867"/>
                    <a:pt x="157699" y="155150"/>
                  </a:cubicBezTo>
                  <a:cubicBezTo>
                    <a:pt x="170082" y="141530"/>
                    <a:pt x="182464" y="127814"/>
                    <a:pt x="195799" y="114764"/>
                  </a:cubicBezTo>
                  <a:cubicBezTo>
                    <a:pt x="209134" y="101715"/>
                    <a:pt x="218849" y="102763"/>
                    <a:pt x="229232" y="119432"/>
                  </a:cubicBezTo>
                  <a:cubicBezTo>
                    <a:pt x="232375" y="124480"/>
                    <a:pt x="234566" y="130004"/>
                    <a:pt x="238185" y="137339"/>
                  </a:cubicBezTo>
                  <a:lnTo>
                    <a:pt x="308384" y="38279"/>
                  </a:lnTo>
                  <a:lnTo>
                    <a:pt x="296955" y="27611"/>
                  </a:lnTo>
                  <a:cubicBezTo>
                    <a:pt x="300945" y="23886"/>
                    <a:pt x="305136" y="20381"/>
                    <a:pt x="309527" y="17133"/>
                  </a:cubicBezTo>
                  <a:cubicBezTo>
                    <a:pt x="318024" y="11247"/>
                    <a:pt x="326968" y="6056"/>
                    <a:pt x="336293" y="1607"/>
                  </a:cubicBezTo>
                  <a:cubicBezTo>
                    <a:pt x="341446" y="-536"/>
                    <a:pt x="347237" y="-536"/>
                    <a:pt x="352390" y="1607"/>
                  </a:cubicBezTo>
                  <a:cubicBezTo>
                    <a:pt x="354962" y="2846"/>
                    <a:pt x="355914" y="11132"/>
                    <a:pt x="354581" y="15419"/>
                  </a:cubicBezTo>
                  <a:cubicBezTo>
                    <a:pt x="349818" y="30182"/>
                    <a:pt x="344294" y="44756"/>
                    <a:pt x="338198" y="59043"/>
                  </a:cubicBezTo>
                  <a:cubicBezTo>
                    <a:pt x="332102" y="73331"/>
                    <a:pt x="329816" y="74759"/>
                    <a:pt x="312575" y="61901"/>
                  </a:cubicBezTo>
                  <a:lnTo>
                    <a:pt x="241805" y="163818"/>
                  </a:lnTo>
                  <a:cubicBezTo>
                    <a:pt x="220659" y="157913"/>
                    <a:pt x="220850" y="137815"/>
                    <a:pt x="209324" y="124861"/>
                  </a:cubicBezTo>
                  <a:cubicBezTo>
                    <a:pt x="195990" y="138863"/>
                    <a:pt x="183131" y="151912"/>
                    <a:pt x="171224" y="165533"/>
                  </a:cubicBezTo>
                  <a:cubicBezTo>
                    <a:pt x="156365" y="182011"/>
                    <a:pt x="142649" y="199156"/>
                    <a:pt x="127409" y="215634"/>
                  </a:cubicBezTo>
                  <a:cubicBezTo>
                    <a:pt x="112169" y="232112"/>
                    <a:pt x="105407" y="231541"/>
                    <a:pt x="95882" y="210586"/>
                  </a:cubicBezTo>
                  <a:cubicBezTo>
                    <a:pt x="93882" y="206014"/>
                    <a:pt x="91691" y="201061"/>
                    <a:pt x="88071" y="193536"/>
                  </a:cubicBezTo>
                  <a:lnTo>
                    <a:pt x="9014" y="303931"/>
                  </a:lnTo>
                  <a:cubicBezTo>
                    <a:pt x="-1464" y="300978"/>
                    <a:pt x="-1559" y="295168"/>
                    <a:pt x="2441" y="288405"/>
                  </a:cubicBezTo>
                  <a:cubicBezTo>
                    <a:pt x="8918" y="277642"/>
                    <a:pt x="15205" y="266593"/>
                    <a:pt x="22349" y="256306"/>
                  </a:cubicBezTo>
                  <a:cubicBezTo>
                    <a:pt x="40637" y="230331"/>
                    <a:pt x="59144" y="204518"/>
                    <a:pt x="77880" y="178868"/>
                  </a:cubicBezTo>
                  <a:cubicBezTo>
                    <a:pt x="88738" y="164009"/>
                    <a:pt x="94358" y="164580"/>
                    <a:pt x="102549" y="1808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8" name="Google Shape;808;p37"/>
          <p:cNvGrpSpPr/>
          <p:nvPr/>
        </p:nvGrpSpPr>
        <p:grpSpPr>
          <a:xfrm>
            <a:off x="6973039" y="3231341"/>
            <a:ext cx="239000" cy="402012"/>
            <a:chOff x="4796318" y="3747880"/>
            <a:chExt cx="265556" cy="446730"/>
          </a:xfrm>
        </p:grpSpPr>
        <p:sp>
          <p:nvSpPr>
            <p:cNvPr id="809" name="Google Shape;809;p37"/>
            <p:cNvSpPr/>
            <p:nvPr/>
          </p:nvSpPr>
          <p:spPr>
            <a:xfrm>
              <a:off x="4838464" y="3747880"/>
              <a:ext cx="223410" cy="244383"/>
            </a:xfrm>
            <a:custGeom>
              <a:avLst/>
              <a:gdLst/>
              <a:ahLst/>
              <a:cxnLst/>
              <a:rect l="l" t="t" r="r" b="b"/>
              <a:pathLst>
                <a:path w="223410" h="244383" extrusionOk="0">
                  <a:moveTo>
                    <a:pt x="221030" y="89918"/>
                  </a:moveTo>
                  <a:cubicBezTo>
                    <a:pt x="221030" y="112112"/>
                    <a:pt x="221030" y="134305"/>
                    <a:pt x="221030" y="156593"/>
                  </a:cubicBezTo>
                  <a:cubicBezTo>
                    <a:pt x="222734" y="166976"/>
                    <a:pt x="215705" y="176777"/>
                    <a:pt x="205322" y="178482"/>
                  </a:cubicBezTo>
                  <a:cubicBezTo>
                    <a:pt x="205065" y="178530"/>
                    <a:pt x="204808" y="178568"/>
                    <a:pt x="204551" y="178596"/>
                  </a:cubicBezTo>
                  <a:cubicBezTo>
                    <a:pt x="178262" y="185645"/>
                    <a:pt x="157879" y="203456"/>
                    <a:pt x="136542" y="219459"/>
                  </a:cubicBezTo>
                  <a:cubicBezTo>
                    <a:pt x="126646" y="227040"/>
                    <a:pt x="116064" y="233679"/>
                    <a:pt x="104920" y="239270"/>
                  </a:cubicBezTo>
                  <a:cubicBezTo>
                    <a:pt x="89766" y="246376"/>
                    <a:pt x="72182" y="246062"/>
                    <a:pt x="57295" y="238413"/>
                  </a:cubicBezTo>
                  <a:cubicBezTo>
                    <a:pt x="42531" y="231936"/>
                    <a:pt x="27672" y="225173"/>
                    <a:pt x="12717" y="219363"/>
                  </a:cubicBezTo>
                  <a:cubicBezTo>
                    <a:pt x="3192" y="215553"/>
                    <a:pt x="2431" y="207933"/>
                    <a:pt x="2335" y="199456"/>
                  </a:cubicBezTo>
                  <a:cubicBezTo>
                    <a:pt x="2335" y="165356"/>
                    <a:pt x="1383" y="131352"/>
                    <a:pt x="811" y="97253"/>
                  </a:cubicBezTo>
                  <a:cubicBezTo>
                    <a:pt x="811" y="82489"/>
                    <a:pt x="-237" y="67630"/>
                    <a:pt x="49" y="52866"/>
                  </a:cubicBezTo>
                  <a:cubicBezTo>
                    <a:pt x="49" y="34388"/>
                    <a:pt x="6812" y="30578"/>
                    <a:pt x="23767" y="38579"/>
                  </a:cubicBezTo>
                  <a:cubicBezTo>
                    <a:pt x="29101" y="41160"/>
                    <a:pt x="34120" y="44360"/>
                    <a:pt x="38721" y="48104"/>
                  </a:cubicBezTo>
                  <a:cubicBezTo>
                    <a:pt x="67296" y="71250"/>
                    <a:pt x="93490" y="70773"/>
                    <a:pt x="122636" y="47056"/>
                  </a:cubicBezTo>
                  <a:cubicBezTo>
                    <a:pt x="137495" y="34959"/>
                    <a:pt x="152735" y="23148"/>
                    <a:pt x="168642" y="12480"/>
                  </a:cubicBezTo>
                  <a:cubicBezTo>
                    <a:pt x="176633" y="7184"/>
                    <a:pt x="185501" y="3355"/>
                    <a:pt x="194836" y="1145"/>
                  </a:cubicBezTo>
                  <a:cubicBezTo>
                    <a:pt x="212648" y="-3331"/>
                    <a:pt x="223411" y="5527"/>
                    <a:pt x="223411" y="24005"/>
                  </a:cubicBezTo>
                  <a:cubicBezTo>
                    <a:pt x="223411" y="46199"/>
                    <a:pt x="223411" y="68392"/>
                    <a:pt x="223411" y="906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4796318" y="3762799"/>
              <a:ext cx="27351" cy="431811"/>
            </a:xfrm>
            <a:custGeom>
              <a:avLst/>
              <a:gdLst/>
              <a:ahLst/>
              <a:cxnLst/>
              <a:rect l="l" t="t" r="r" b="b"/>
              <a:pathLst>
                <a:path w="27351" h="431811" extrusionOk="0">
                  <a:moveTo>
                    <a:pt x="3524" y="214256"/>
                  </a:moveTo>
                  <a:lnTo>
                    <a:pt x="3524" y="27756"/>
                  </a:lnTo>
                  <a:cubicBezTo>
                    <a:pt x="2781" y="21860"/>
                    <a:pt x="3172" y="15879"/>
                    <a:pt x="4667" y="10135"/>
                  </a:cubicBezTo>
                  <a:cubicBezTo>
                    <a:pt x="7048" y="5287"/>
                    <a:pt x="11316" y="1639"/>
                    <a:pt x="16478" y="39"/>
                  </a:cubicBezTo>
                  <a:cubicBezTo>
                    <a:pt x="19145" y="-533"/>
                    <a:pt x="24669" y="5373"/>
                    <a:pt x="26003" y="9564"/>
                  </a:cubicBezTo>
                  <a:cubicBezTo>
                    <a:pt x="27318" y="14564"/>
                    <a:pt x="27680" y="19765"/>
                    <a:pt x="27051" y="24899"/>
                  </a:cubicBezTo>
                  <a:lnTo>
                    <a:pt x="25051" y="402470"/>
                  </a:lnTo>
                  <a:cubicBezTo>
                    <a:pt x="25051" y="405423"/>
                    <a:pt x="25051" y="408375"/>
                    <a:pt x="25051" y="411328"/>
                  </a:cubicBezTo>
                  <a:cubicBezTo>
                    <a:pt x="24479" y="420282"/>
                    <a:pt x="25051" y="430378"/>
                    <a:pt x="12763" y="431711"/>
                  </a:cubicBezTo>
                  <a:cubicBezTo>
                    <a:pt x="5048" y="432759"/>
                    <a:pt x="667" y="425520"/>
                    <a:pt x="0" y="412090"/>
                  </a:cubicBezTo>
                  <a:cubicBezTo>
                    <a:pt x="0" y="406851"/>
                    <a:pt x="0" y="401708"/>
                    <a:pt x="0" y="396564"/>
                  </a:cubicBezTo>
                  <a:lnTo>
                    <a:pt x="0" y="214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1" name="Google Shape;811;p37"/>
          <p:cNvGrpSpPr/>
          <p:nvPr/>
        </p:nvGrpSpPr>
        <p:grpSpPr>
          <a:xfrm>
            <a:off x="8444607" y="1780077"/>
            <a:ext cx="387703" cy="422736"/>
            <a:chOff x="6288790" y="2260186"/>
            <a:chExt cx="430782" cy="469759"/>
          </a:xfrm>
        </p:grpSpPr>
        <p:sp>
          <p:nvSpPr>
            <p:cNvPr id="812" name="Google Shape;812;p37"/>
            <p:cNvSpPr/>
            <p:nvPr/>
          </p:nvSpPr>
          <p:spPr>
            <a:xfrm>
              <a:off x="6288790" y="2322439"/>
              <a:ext cx="368019" cy="407506"/>
            </a:xfrm>
            <a:custGeom>
              <a:avLst/>
              <a:gdLst/>
              <a:ahLst/>
              <a:cxnLst/>
              <a:rect l="l" t="t" r="r" b="b"/>
              <a:pathLst>
                <a:path w="368019" h="407506" extrusionOk="0">
                  <a:moveTo>
                    <a:pt x="0" y="407507"/>
                  </a:moveTo>
                  <a:cubicBezTo>
                    <a:pt x="1448" y="399592"/>
                    <a:pt x="3353" y="391772"/>
                    <a:pt x="5715" y="384075"/>
                  </a:cubicBezTo>
                  <a:cubicBezTo>
                    <a:pt x="16859" y="355024"/>
                    <a:pt x="27813" y="325973"/>
                    <a:pt x="40005" y="297398"/>
                  </a:cubicBezTo>
                  <a:cubicBezTo>
                    <a:pt x="45044" y="285149"/>
                    <a:pt x="51882" y="273719"/>
                    <a:pt x="60293" y="263489"/>
                  </a:cubicBezTo>
                  <a:cubicBezTo>
                    <a:pt x="118300" y="195290"/>
                    <a:pt x="177069" y="127758"/>
                    <a:pt x="235553" y="59940"/>
                  </a:cubicBezTo>
                  <a:cubicBezTo>
                    <a:pt x="249555" y="43747"/>
                    <a:pt x="264128" y="27650"/>
                    <a:pt x="277463" y="11076"/>
                  </a:cubicBezTo>
                  <a:cubicBezTo>
                    <a:pt x="284607" y="-96"/>
                    <a:pt x="299447" y="-3354"/>
                    <a:pt x="310619" y="3780"/>
                  </a:cubicBezTo>
                  <a:cubicBezTo>
                    <a:pt x="310743" y="3866"/>
                    <a:pt x="310867" y="3942"/>
                    <a:pt x="310991" y="4028"/>
                  </a:cubicBezTo>
                  <a:cubicBezTo>
                    <a:pt x="328574" y="14753"/>
                    <a:pt x="345100" y="27126"/>
                    <a:pt x="360330" y="40985"/>
                  </a:cubicBezTo>
                  <a:cubicBezTo>
                    <a:pt x="371284" y="51177"/>
                    <a:pt x="369855" y="60511"/>
                    <a:pt x="360330" y="72417"/>
                  </a:cubicBezTo>
                  <a:cubicBezTo>
                    <a:pt x="329660" y="108517"/>
                    <a:pt x="298609" y="144236"/>
                    <a:pt x="267748" y="180145"/>
                  </a:cubicBezTo>
                  <a:cubicBezTo>
                    <a:pt x="251870" y="198624"/>
                    <a:pt x="236001" y="217169"/>
                    <a:pt x="220123" y="235771"/>
                  </a:cubicBezTo>
                  <a:cubicBezTo>
                    <a:pt x="194596" y="265584"/>
                    <a:pt x="169545" y="295779"/>
                    <a:pt x="143923" y="325020"/>
                  </a:cubicBezTo>
                  <a:cubicBezTo>
                    <a:pt x="136027" y="333679"/>
                    <a:pt x="126559" y="340756"/>
                    <a:pt x="116014" y="345880"/>
                  </a:cubicBezTo>
                  <a:cubicBezTo>
                    <a:pt x="81324" y="360815"/>
                    <a:pt x="48415" y="379608"/>
                    <a:pt x="17907" y="401887"/>
                  </a:cubicBezTo>
                  <a:cubicBezTo>
                    <a:pt x="12211" y="404535"/>
                    <a:pt x="6191" y="406431"/>
                    <a:pt x="0" y="407507"/>
                  </a:cubicBezTo>
                  <a:close/>
                  <a:moveTo>
                    <a:pt x="52578" y="357120"/>
                  </a:moveTo>
                  <a:lnTo>
                    <a:pt x="122015" y="323020"/>
                  </a:lnTo>
                  <a:cubicBezTo>
                    <a:pt x="112843" y="307647"/>
                    <a:pt x="97098" y="297360"/>
                    <a:pt x="79343" y="295112"/>
                  </a:cubicBezTo>
                  <a:cubicBezTo>
                    <a:pt x="62769" y="292350"/>
                    <a:pt x="57340" y="295874"/>
                    <a:pt x="50768" y="312066"/>
                  </a:cubicBezTo>
                  <a:cubicBezTo>
                    <a:pt x="47910" y="319686"/>
                    <a:pt x="45815" y="327592"/>
                    <a:pt x="42386" y="334926"/>
                  </a:cubicBezTo>
                  <a:cubicBezTo>
                    <a:pt x="38100" y="345213"/>
                    <a:pt x="41338" y="351690"/>
                    <a:pt x="52578" y="3571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6593209" y="2260186"/>
              <a:ext cx="126362" cy="108578"/>
            </a:xfrm>
            <a:custGeom>
              <a:avLst/>
              <a:gdLst/>
              <a:ahLst/>
              <a:cxnLst/>
              <a:rect l="l" t="t" r="r" b="b"/>
              <a:pathLst>
                <a:path w="126362" h="108578" extrusionOk="0">
                  <a:moveTo>
                    <a:pt x="0" y="47993"/>
                  </a:moveTo>
                  <a:cubicBezTo>
                    <a:pt x="1267" y="44650"/>
                    <a:pt x="2896" y="41459"/>
                    <a:pt x="4858" y="38468"/>
                  </a:cubicBezTo>
                  <a:cubicBezTo>
                    <a:pt x="11373" y="32477"/>
                    <a:pt x="17364" y="25943"/>
                    <a:pt x="22765" y="18942"/>
                  </a:cubicBezTo>
                  <a:cubicBezTo>
                    <a:pt x="36576" y="-4966"/>
                    <a:pt x="56198" y="-1727"/>
                    <a:pt x="77724" y="4464"/>
                  </a:cubicBezTo>
                  <a:cubicBezTo>
                    <a:pt x="97031" y="10265"/>
                    <a:pt x="113195" y="23581"/>
                    <a:pt x="122587" y="41421"/>
                  </a:cubicBezTo>
                  <a:cubicBezTo>
                    <a:pt x="128597" y="49479"/>
                    <a:pt x="127302" y="60823"/>
                    <a:pt x="119634" y="67329"/>
                  </a:cubicBezTo>
                  <a:cubicBezTo>
                    <a:pt x="110109" y="76854"/>
                    <a:pt x="102489" y="87522"/>
                    <a:pt x="93822" y="97523"/>
                  </a:cubicBezTo>
                  <a:cubicBezTo>
                    <a:pt x="81153" y="112001"/>
                    <a:pt x="77058" y="112096"/>
                    <a:pt x="63818" y="98761"/>
                  </a:cubicBezTo>
                  <a:cubicBezTo>
                    <a:pt x="57493" y="91580"/>
                    <a:pt x="50711" y="84798"/>
                    <a:pt x="43529" y="78473"/>
                  </a:cubicBezTo>
                  <a:cubicBezTo>
                    <a:pt x="29909" y="68281"/>
                    <a:pt x="16097" y="59233"/>
                    <a:pt x="0" y="47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4" name="Google Shape;814;p37"/>
          <p:cNvGrpSpPr/>
          <p:nvPr/>
        </p:nvGrpSpPr>
        <p:grpSpPr>
          <a:xfrm>
            <a:off x="6594962" y="1391201"/>
            <a:ext cx="315724" cy="309168"/>
            <a:chOff x="4129167" y="988756"/>
            <a:chExt cx="350805" cy="343558"/>
          </a:xfrm>
        </p:grpSpPr>
        <p:sp>
          <p:nvSpPr>
            <p:cNvPr id="815" name="Google Shape;815;p37"/>
            <p:cNvSpPr/>
            <p:nvPr/>
          </p:nvSpPr>
          <p:spPr>
            <a:xfrm>
              <a:off x="4129167" y="988756"/>
              <a:ext cx="350805" cy="343558"/>
            </a:xfrm>
            <a:custGeom>
              <a:avLst/>
              <a:gdLst/>
              <a:ahLst/>
              <a:cxnLst/>
              <a:rect l="l" t="t" r="r" b="b"/>
              <a:pathLst>
                <a:path w="350805" h="343558" extrusionOk="0">
                  <a:moveTo>
                    <a:pt x="24384" y="324822"/>
                  </a:moveTo>
                  <a:cubicBezTo>
                    <a:pt x="56388" y="324822"/>
                    <a:pt x="85249" y="325489"/>
                    <a:pt x="114014" y="324822"/>
                  </a:cubicBezTo>
                  <a:cubicBezTo>
                    <a:pt x="185928" y="322917"/>
                    <a:pt x="257746" y="320441"/>
                    <a:pt x="329660" y="318250"/>
                  </a:cubicBezTo>
                  <a:cubicBezTo>
                    <a:pt x="337280" y="318250"/>
                    <a:pt x="346329" y="314821"/>
                    <a:pt x="350806" y="326251"/>
                  </a:cubicBezTo>
                  <a:cubicBezTo>
                    <a:pt x="347472" y="336443"/>
                    <a:pt x="338423" y="334443"/>
                    <a:pt x="330803" y="334633"/>
                  </a:cubicBezTo>
                  <a:lnTo>
                    <a:pt x="166307" y="339491"/>
                  </a:lnTo>
                  <a:cubicBezTo>
                    <a:pt x="120396" y="340824"/>
                    <a:pt x="74390" y="342348"/>
                    <a:pt x="28480" y="343491"/>
                  </a:cubicBezTo>
                  <a:cubicBezTo>
                    <a:pt x="7334" y="343968"/>
                    <a:pt x="5525" y="342444"/>
                    <a:pt x="5144" y="321203"/>
                  </a:cubicBezTo>
                  <a:cubicBezTo>
                    <a:pt x="4096" y="269387"/>
                    <a:pt x="3715" y="217476"/>
                    <a:pt x="2762" y="165660"/>
                  </a:cubicBezTo>
                  <a:cubicBezTo>
                    <a:pt x="2096" y="121940"/>
                    <a:pt x="953" y="78220"/>
                    <a:pt x="0" y="34500"/>
                  </a:cubicBezTo>
                  <a:cubicBezTo>
                    <a:pt x="0" y="27071"/>
                    <a:pt x="0" y="19641"/>
                    <a:pt x="0" y="12212"/>
                  </a:cubicBezTo>
                  <a:cubicBezTo>
                    <a:pt x="0" y="4782"/>
                    <a:pt x="1238" y="-361"/>
                    <a:pt x="9525" y="20"/>
                  </a:cubicBezTo>
                  <a:cubicBezTo>
                    <a:pt x="17812" y="401"/>
                    <a:pt x="17621" y="7259"/>
                    <a:pt x="18193" y="13164"/>
                  </a:cubicBezTo>
                  <a:cubicBezTo>
                    <a:pt x="18193" y="16022"/>
                    <a:pt x="18193" y="19070"/>
                    <a:pt x="18193" y="22023"/>
                  </a:cubicBezTo>
                  <a:cubicBezTo>
                    <a:pt x="19650" y="114606"/>
                    <a:pt x="21146" y="207217"/>
                    <a:pt x="22670" y="299867"/>
                  </a:cubicBezTo>
                  <a:cubicBezTo>
                    <a:pt x="23336" y="307868"/>
                    <a:pt x="24003" y="315869"/>
                    <a:pt x="24384" y="3248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4174125" y="1032757"/>
              <a:ext cx="305778" cy="191871"/>
            </a:xfrm>
            <a:custGeom>
              <a:avLst/>
              <a:gdLst/>
              <a:ahLst/>
              <a:cxnLst/>
              <a:rect l="l" t="t" r="r" b="b"/>
              <a:pathLst>
                <a:path w="305778" h="191871" extrusionOk="0">
                  <a:moveTo>
                    <a:pt x="101918" y="65652"/>
                  </a:moveTo>
                  <a:cubicBezTo>
                    <a:pt x="90869" y="70034"/>
                    <a:pt x="82010" y="73463"/>
                    <a:pt x="73343" y="77272"/>
                  </a:cubicBezTo>
                  <a:cubicBezTo>
                    <a:pt x="65180" y="81578"/>
                    <a:pt x="55102" y="79406"/>
                    <a:pt x="49435" y="72129"/>
                  </a:cubicBezTo>
                  <a:cubicBezTo>
                    <a:pt x="45625" y="67557"/>
                    <a:pt x="41148" y="63652"/>
                    <a:pt x="37624" y="58889"/>
                  </a:cubicBezTo>
                  <a:cubicBezTo>
                    <a:pt x="25051" y="41744"/>
                    <a:pt x="12859" y="24218"/>
                    <a:pt x="0" y="6121"/>
                  </a:cubicBezTo>
                  <a:cubicBezTo>
                    <a:pt x="7811" y="-3976"/>
                    <a:pt x="14573" y="-261"/>
                    <a:pt x="20764" y="7740"/>
                  </a:cubicBezTo>
                  <a:cubicBezTo>
                    <a:pt x="32956" y="23647"/>
                    <a:pt x="44768" y="39649"/>
                    <a:pt x="56864" y="55365"/>
                  </a:cubicBezTo>
                  <a:cubicBezTo>
                    <a:pt x="58674" y="57651"/>
                    <a:pt x="60865" y="59651"/>
                    <a:pt x="64294" y="63461"/>
                  </a:cubicBezTo>
                  <a:cubicBezTo>
                    <a:pt x="74581" y="58794"/>
                    <a:pt x="85344" y="54508"/>
                    <a:pt x="95536" y="48983"/>
                  </a:cubicBezTo>
                  <a:cubicBezTo>
                    <a:pt x="105728" y="43459"/>
                    <a:pt x="111538" y="46983"/>
                    <a:pt x="116681" y="56603"/>
                  </a:cubicBezTo>
                  <a:cubicBezTo>
                    <a:pt x="125444" y="72701"/>
                    <a:pt x="135160" y="88322"/>
                    <a:pt x="145256" y="105276"/>
                  </a:cubicBezTo>
                  <a:cubicBezTo>
                    <a:pt x="156781" y="99656"/>
                    <a:pt x="166878" y="95751"/>
                    <a:pt x="176308" y="90131"/>
                  </a:cubicBezTo>
                  <a:cubicBezTo>
                    <a:pt x="190786" y="82035"/>
                    <a:pt x="200978" y="88036"/>
                    <a:pt x="211646" y="98037"/>
                  </a:cubicBezTo>
                  <a:cubicBezTo>
                    <a:pt x="228886" y="114134"/>
                    <a:pt x="246983" y="129279"/>
                    <a:pt x="265938" y="145662"/>
                  </a:cubicBezTo>
                  <a:cubicBezTo>
                    <a:pt x="269843" y="141757"/>
                    <a:pt x="272034" y="139280"/>
                    <a:pt x="274511" y="137089"/>
                  </a:cubicBezTo>
                  <a:cubicBezTo>
                    <a:pt x="281940" y="130898"/>
                    <a:pt x="288798" y="132232"/>
                    <a:pt x="292322" y="140899"/>
                  </a:cubicBezTo>
                  <a:cubicBezTo>
                    <a:pt x="297409" y="153330"/>
                    <a:pt x="301733" y="166045"/>
                    <a:pt x="305276" y="178999"/>
                  </a:cubicBezTo>
                  <a:cubicBezTo>
                    <a:pt x="307467" y="187001"/>
                    <a:pt x="302228" y="193573"/>
                    <a:pt x="294513" y="191477"/>
                  </a:cubicBezTo>
                  <a:cubicBezTo>
                    <a:pt x="274034" y="185762"/>
                    <a:pt x="254032" y="178333"/>
                    <a:pt x="233934" y="171189"/>
                  </a:cubicBezTo>
                  <a:cubicBezTo>
                    <a:pt x="232601" y="170713"/>
                    <a:pt x="232220" y="167474"/>
                    <a:pt x="230314" y="162997"/>
                  </a:cubicBezTo>
                  <a:lnTo>
                    <a:pt x="250603" y="155568"/>
                  </a:lnTo>
                  <a:lnTo>
                    <a:pt x="188690" y="103180"/>
                  </a:lnTo>
                  <a:cubicBezTo>
                    <a:pt x="181356" y="106990"/>
                    <a:pt x="172879" y="111181"/>
                    <a:pt x="164592" y="115658"/>
                  </a:cubicBezTo>
                  <a:cubicBezTo>
                    <a:pt x="144209" y="126993"/>
                    <a:pt x="143066" y="126993"/>
                    <a:pt x="127635" y="109086"/>
                  </a:cubicBezTo>
                  <a:cubicBezTo>
                    <a:pt x="122568" y="102733"/>
                    <a:pt x="118081" y="95941"/>
                    <a:pt x="114205" y="88798"/>
                  </a:cubicBezTo>
                  <a:cubicBezTo>
                    <a:pt x="109823" y="82321"/>
                    <a:pt x="106394" y="74510"/>
                    <a:pt x="101918" y="656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7" name="Google Shape;817;p37"/>
          <p:cNvGrpSpPr/>
          <p:nvPr/>
        </p:nvGrpSpPr>
        <p:grpSpPr>
          <a:xfrm>
            <a:off x="5668918" y="1385991"/>
            <a:ext cx="365102" cy="341080"/>
            <a:chOff x="3100229" y="982966"/>
            <a:chExt cx="405669" cy="379020"/>
          </a:xfrm>
        </p:grpSpPr>
        <p:sp>
          <p:nvSpPr>
            <p:cNvPr id="818" name="Google Shape;818;p37"/>
            <p:cNvSpPr/>
            <p:nvPr/>
          </p:nvSpPr>
          <p:spPr>
            <a:xfrm>
              <a:off x="3240120" y="982966"/>
              <a:ext cx="99818" cy="331374"/>
            </a:xfrm>
            <a:custGeom>
              <a:avLst/>
              <a:gdLst/>
              <a:ahLst/>
              <a:cxnLst/>
              <a:rect l="l" t="t" r="r" b="b"/>
              <a:pathLst>
                <a:path w="99818" h="331374" extrusionOk="0">
                  <a:moveTo>
                    <a:pt x="68563" y="0"/>
                  </a:moveTo>
                  <a:cubicBezTo>
                    <a:pt x="70344" y="6515"/>
                    <a:pt x="71744" y="13135"/>
                    <a:pt x="72754" y="19812"/>
                  </a:cubicBezTo>
                  <a:cubicBezTo>
                    <a:pt x="79107" y="88392"/>
                    <a:pt x="85451" y="156943"/>
                    <a:pt x="91804" y="225457"/>
                  </a:cubicBezTo>
                  <a:cubicBezTo>
                    <a:pt x="94280" y="252698"/>
                    <a:pt x="96471" y="280035"/>
                    <a:pt x="99043" y="307372"/>
                  </a:cubicBezTo>
                  <a:cubicBezTo>
                    <a:pt x="101234" y="329851"/>
                    <a:pt x="100186" y="331184"/>
                    <a:pt x="76850" y="331375"/>
                  </a:cubicBezTo>
                  <a:cubicBezTo>
                    <a:pt x="65039" y="331375"/>
                    <a:pt x="53133" y="331375"/>
                    <a:pt x="41322" y="331375"/>
                  </a:cubicBezTo>
                  <a:cubicBezTo>
                    <a:pt x="20367" y="330803"/>
                    <a:pt x="18271" y="328803"/>
                    <a:pt x="17033" y="308705"/>
                  </a:cubicBezTo>
                  <a:cubicBezTo>
                    <a:pt x="15318" y="279178"/>
                    <a:pt x="14080" y="249555"/>
                    <a:pt x="12270" y="219932"/>
                  </a:cubicBezTo>
                  <a:cubicBezTo>
                    <a:pt x="8394" y="154972"/>
                    <a:pt x="4364" y="89945"/>
                    <a:pt x="173" y="24860"/>
                  </a:cubicBezTo>
                  <a:cubicBezTo>
                    <a:pt x="-874" y="9620"/>
                    <a:pt x="2555" y="4381"/>
                    <a:pt x="17890" y="3048"/>
                  </a:cubicBezTo>
                  <a:cubicBezTo>
                    <a:pt x="33225" y="1714"/>
                    <a:pt x="51513" y="857"/>
                    <a:pt x="685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3154378" y="1092622"/>
              <a:ext cx="81152" cy="231580"/>
            </a:xfrm>
            <a:custGeom>
              <a:avLst/>
              <a:gdLst/>
              <a:ahLst/>
              <a:cxnLst/>
              <a:rect l="l" t="t" r="r" b="b"/>
              <a:pathLst>
                <a:path w="81152" h="231580" extrusionOk="0">
                  <a:moveTo>
                    <a:pt x="286" y="1595"/>
                  </a:moveTo>
                  <a:cubicBezTo>
                    <a:pt x="24194" y="929"/>
                    <a:pt x="44672" y="-310"/>
                    <a:pt x="65056" y="71"/>
                  </a:cubicBezTo>
                  <a:cubicBezTo>
                    <a:pt x="76390" y="71"/>
                    <a:pt x="75533" y="10549"/>
                    <a:pt x="75819" y="18550"/>
                  </a:cubicBezTo>
                  <a:cubicBezTo>
                    <a:pt x="77057" y="52554"/>
                    <a:pt x="78391" y="86558"/>
                    <a:pt x="79343" y="120467"/>
                  </a:cubicBezTo>
                  <a:cubicBezTo>
                    <a:pt x="80201" y="149042"/>
                    <a:pt x="80772" y="178094"/>
                    <a:pt x="81153" y="206954"/>
                  </a:cubicBezTo>
                  <a:cubicBezTo>
                    <a:pt x="81153" y="214098"/>
                    <a:pt x="80486" y="221337"/>
                    <a:pt x="80010" y="230672"/>
                  </a:cubicBezTo>
                  <a:cubicBezTo>
                    <a:pt x="56969" y="232481"/>
                    <a:pt x="33785" y="231586"/>
                    <a:pt x="10954" y="228005"/>
                  </a:cubicBezTo>
                  <a:cubicBezTo>
                    <a:pt x="95" y="226195"/>
                    <a:pt x="1905" y="215813"/>
                    <a:pt x="1429" y="208002"/>
                  </a:cubicBezTo>
                  <a:cubicBezTo>
                    <a:pt x="667" y="169902"/>
                    <a:pt x="286" y="132659"/>
                    <a:pt x="0" y="94940"/>
                  </a:cubicBezTo>
                  <a:cubicBezTo>
                    <a:pt x="95" y="65413"/>
                    <a:pt x="286" y="35981"/>
                    <a:pt x="286" y="1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37"/>
            <p:cNvSpPr/>
            <p:nvPr/>
          </p:nvSpPr>
          <p:spPr>
            <a:xfrm>
              <a:off x="3348628" y="1071110"/>
              <a:ext cx="71947" cy="242806"/>
            </a:xfrm>
            <a:custGeom>
              <a:avLst/>
              <a:gdLst/>
              <a:ahLst/>
              <a:cxnLst/>
              <a:rect l="l" t="t" r="r" b="b"/>
              <a:pathLst>
                <a:path w="71947" h="242806" extrusionOk="0">
                  <a:moveTo>
                    <a:pt x="156" y="3010"/>
                  </a:moveTo>
                  <a:cubicBezTo>
                    <a:pt x="3280" y="2029"/>
                    <a:pt x="6461" y="1229"/>
                    <a:pt x="9681" y="629"/>
                  </a:cubicBezTo>
                  <a:cubicBezTo>
                    <a:pt x="49114" y="-1847"/>
                    <a:pt x="52543" y="1391"/>
                    <a:pt x="55782" y="40062"/>
                  </a:cubicBezTo>
                  <a:cubicBezTo>
                    <a:pt x="60801" y="100575"/>
                    <a:pt x="66040" y="160906"/>
                    <a:pt x="71498" y="221037"/>
                  </a:cubicBezTo>
                  <a:cubicBezTo>
                    <a:pt x="73308" y="241516"/>
                    <a:pt x="70355" y="245041"/>
                    <a:pt x="49590" y="241707"/>
                  </a:cubicBezTo>
                  <a:cubicBezTo>
                    <a:pt x="4918" y="234658"/>
                    <a:pt x="10728" y="239230"/>
                    <a:pt x="8442" y="200273"/>
                  </a:cubicBezTo>
                  <a:cubicBezTo>
                    <a:pt x="5299" y="148552"/>
                    <a:pt x="3013" y="96832"/>
                    <a:pt x="632" y="45016"/>
                  </a:cubicBezTo>
                  <a:cubicBezTo>
                    <a:pt x="-416" y="31585"/>
                    <a:pt x="156" y="17774"/>
                    <a:pt x="156" y="30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3100229" y="992586"/>
              <a:ext cx="386571" cy="369400"/>
            </a:xfrm>
            <a:custGeom>
              <a:avLst/>
              <a:gdLst/>
              <a:ahLst/>
              <a:cxnLst/>
              <a:rect l="l" t="t" r="r" b="b"/>
              <a:pathLst>
                <a:path w="386571" h="369400" extrusionOk="0">
                  <a:moveTo>
                    <a:pt x="3762" y="367665"/>
                  </a:moveTo>
                  <a:cubicBezTo>
                    <a:pt x="3762" y="312325"/>
                    <a:pt x="4239" y="260604"/>
                    <a:pt x="3762" y="208788"/>
                  </a:cubicBezTo>
                  <a:cubicBezTo>
                    <a:pt x="3096" y="147352"/>
                    <a:pt x="1572" y="85916"/>
                    <a:pt x="429" y="24479"/>
                  </a:cubicBezTo>
                  <a:cubicBezTo>
                    <a:pt x="-143" y="18583"/>
                    <a:pt x="-143" y="12659"/>
                    <a:pt x="429" y="6763"/>
                  </a:cubicBezTo>
                  <a:cubicBezTo>
                    <a:pt x="1438" y="3505"/>
                    <a:pt x="4010" y="962"/>
                    <a:pt x="7287" y="0"/>
                  </a:cubicBezTo>
                  <a:cubicBezTo>
                    <a:pt x="10706" y="571"/>
                    <a:pt x="13602" y="2829"/>
                    <a:pt x="15002" y="6001"/>
                  </a:cubicBezTo>
                  <a:cubicBezTo>
                    <a:pt x="16316" y="11001"/>
                    <a:pt x="16859" y="16173"/>
                    <a:pt x="16621" y="21336"/>
                  </a:cubicBezTo>
                  <a:cubicBezTo>
                    <a:pt x="18593" y="119758"/>
                    <a:pt x="20593" y="218189"/>
                    <a:pt x="22622" y="316611"/>
                  </a:cubicBezTo>
                  <a:cubicBezTo>
                    <a:pt x="22622" y="328232"/>
                    <a:pt x="24146" y="339757"/>
                    <a:pt x="25003" y="352520"/>
                  </a:cubicBezTo>
                  <a:cubicBezTo>
                    <a:pt x="46625" y="352520"/>
                    <a:pt x="65865" y="352520"/>
                    <a:pt x="85010" y="352520"/>
                  </a:cubicBezTo>
                  <a:lnTo>
                    <a:pt x="360569" y="348901"/>
                  </a:lnTo>
                  <a:cubicBezTo>
                    <a:pt x="367217" y="348596"/>
                    <a:pt x="373885" y="348910"/>
                    <a:pt x="380476" y="349853"/>
                  </a:cubicBezTo>
                  <a:cubicBezTo>
                    <a:pt x="383695" y="351044"/>
                    <a:pt x="386029" y="353892"/>
                    <a:pt x="386572" y="357283"/>
                  </a:cubicBezTo>
                  <a:cubicBezTo>
                    <a:pt x="385858" y="360636"/>
                    <a:pt x="383495" y="363398"/>
                    <a:pt x="380285" y="364617"/>
                  </a:cubicBezTo>
                  <a:cubicBezTo>
                    <a:pt x="375256" y="365722"/>
                    <a:pt x="370094" y="366103"/>
                    <a:pt x="364950" y="365760"/>
                  </a:cubicBezTo>
                  <a:lnTo>
                    <a:pt x="33766" y="369380"/>
                  </a:lnTo>
                  <a:cubicBezTo>
                    <a:pt x="25479" y="369570"/>
                    <a:pt x="16812" y="368427"/>
                    <a:pt x="3762" y="3676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3439816" y="1185207"/>
              <a:ext cx="66082" cy="137698"/>
            </a:xfrm>
            <a:custGeom>
              <a:avLst/>
              <a:gdLst/>
              <a:ahLst/>
              <a:cxnLst/>
              <a:rect l="l" t="t" r="r" b="b"/>
              <a:pathLst>
                <a:path w="66082" h="137698" extrusionOk="0">
                  <a:moveTo>
                    <a:pt x="57939" y="165"/>
                  </a:moveTo>
                  <a:cubicBezTo>
                    <a:pt x="60891" y="44075"/>
                    <a:pt x="63558" y="84366"/>
                    <a:pt x="66035" y="124657"/>
                  </a:cubicBezTo>
                  <a:cubicBezTo>
                    <a:pt x="66606" y="134182"/>
                    <a:pt x="62034" y="138373"/>
                    <a:pt x="52604" y="137611"/>
                  </a:cubicBezTo>
                  <a:lnTo>
                    <a:pt x="50414" y="137611"/>
                  </a:lnTo>
                  <a:cubicBezTo>
                    <a:pt x="9933" y="136277"/>
                    <a:pt x="6408" y="132753"/>
                    <a:pt x="4218" y="92176"/>
                  </a:cubicBezTo>
                  <a:cubicBezTo>
                    <a:pt x="2884" y="67983"/>
                    <a:pt x="1360" y="43694"/>
                    <a:pt x="122" y="19405"/>
                  </a:cubicBezTo>
                  <a:cubicBezTo>
                    <a:pt x="-640" y="4165"/>
                    <a:pt x="1836" y="1117"/>
                    <a:pt x="17171" y="355"/>
                  </a:cubicBezTo>
                  <a:cubicBezTo>
                    <a:pt x="29554" y="-311"/>
                    <a:pt x="42318" y="165"/>
                    <a:pt x="57939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3" name="Google Shape;823;p37"/>
          <p:cNvGrpSpPr/>
          <p:nvPr/>
        </p:nvGrpSpPr>
        <p:grpSpPr>
          <a:xfrm>
            <a:off x="4319581" y="4210348"/>
            <a:ext cx="330212" cy="359613"/>
            <a:chOff x="1654401" y="4717183"/>
            <a:chExt cx="366902" cy="399614"/>
          </a:xfrm>
        </p:grpSpPr>
        <p:sp>
          <p:nvSpPr>
            <p:cNvPr id="824" name="Google Shape;824;p37"/>
            <p:cNvSpPr/>
            <p:nvPr/>
          </p:nvSpPr>
          <p:spPr>
            <a:xfrm>
              <a:off x="1687953" y="4751720"/>
              <a:ext cx="302501" cy="365077"/>
            </a:xfrm>
            <a:custGeom>
              <a:avLst/>
              <a:gdLst/>
              <a:ahLst/>
              <a:cxnLst/>
              <a:rect l="l" t="t" r="r" b="b"/>
              <a:pathLst>
                <a:path w="302501" h="365077" extrusionOk="0">
                  <a:moveTo>
                    <a:pt x="172665" y="220983"/>
                  </a:moveTo>
                  <a:lnTo>
                    <a:pt x="107418" y="236413"/>
                  </a:lnTo>
                  <a:cubicBezTo>
                    <a:pt x="107418" y="266131"/>
                    <a:pt x="107418" y="294135"/>
                    <a:pt x="107418" y="322138"/>
                  </a:cubicBezTo>
                  <a:cubicBezTo>
                    <a:pt x="107895" y="353380"/>
                    <a:pt x="112467" y="363191"/>
                    <a:pt x="71985" y="356428"/>
                  </a:cubicBezTo>
                  <a:cubicBezTo>
                    <a:pt x="53793" y="353475"/>
                    <a:pt x="35124" y="353857"/>
                    <a:pt x="16645" y="352713"/>
                  </a:cubicBezTo>
                  <a:cubicBezTo>
                    <a:pt x="1215" y="351761"/>
                    <a:pt x="-881" y="349666"/>
                    <a:pt x="262" y="333663"/>
                  </a:cubicBezTo>
                  <a:cubicBezTo>
                    <a:pt x="6120" y="270970"/>
                    <a:pt x="7358" y="207943"/>
                    <a:pt x="3977" y="145068"/>
                  </a:cubicBezTo>
                  <a:cubicBezTo>
                    <a:pt x="3977" y="140116"/>
                    <a:pt x="6453" y="131733"/>
                    <a:pt x="10073" y="130209"/>
                  </a:cubicBezTo>
                  <a:cubicBezTo>
                    <a:pt x="35505" y="119542"/>
                    <a:pt x="52554" y="98872"/>
                    <a:pt x="71890" y="80965"/>
                  </a:cubicBezTo>
                  <a:cubicBezTo>
                    <a:pt x="99608" y="55343"/>
                    <a:pt x="127421" y="29816"/>
                    <a:pt x="155424" y="4765"/>
                  </a:cubicBezTo>
                  <a:cubicBezTo>
                    <a:pt x="163711" y="-2759"/>
                    <a:pt x="169617" y="-1426"/>
                    <a:pt x="177141" y="9147"/>
                  </a:cubicBezTo>
                  <a:cubicBezTo>
                    <a:pt x="186285" y="24320"/>
                    <a:pt x="196544" y="38807"/>
                    <a:pt x="207812" y="52485"/>
                  </a:cubicBezTo>
                  <a:cubicBezTo>
                    <a:pt x="233053" y="78393"/>
                    <a:pt x="259914" y="102777"/>
                    <a:pt x="286965" y="126780"/>
                  </a:cubicBezTo>
                  <a:cubicBezTo>
                    <a:pt x="296614" y="133753"/>
                    <a:pt x="301395" y="145650"/>
                    <a:pt x="299252" y="157356"/>
                  </a:cubicBezTo>
                  <a:cubicBezTo>
                    <a:pt x="293518" y="208162"/>
                    <a:pt x="293070" y="259426"/>
                    <a:pt x="297918" y="310327"/>
                  </a:cubicBezTo>
                  <a:cubicBezTo>
                    <a:pt x="298680" y="321376"/>
                    <a:pt x="300204" y="332425"/>
                    <a:pt x="301538" y="343379"/>
                  </a:cubicBezTo>
                  <a:cubicBezTo>
                    <a:pt x="304110" y="364525"/>
                    <a:pt x="302871" y="366239"/>
                    <a:pt x="280774" y="364620"/>
                  </a:cubicBezTo>
                  <a:cubicBezTo>
                    <a:pt x="258675" y="363000"/>
                    <a:pt x="238006" y="360619"/>
                    <a:pt x="216575" y="358809"/>
                  </a:cubicBezTo>
                  <a:cubicBezTo>
                    <a:pt x="207717" y="357952"/>
                    <a:pt x="198858" y="357381"/>
                    <a:pt x="190000" y="357190"/>
                  </a:cubicBezTo>
                  <a:cubicBezTo>
                    <a:pt x="172474" y="356714"/>
                    <a:pt x="170950" y="355380"/>
                    <a:pt x="170950" y="338140"/>
                  </a:cubicBezTo>
                  <a:cubicBezTo>
                    <a:pt x="170950" y="309565"/>
                    <a:pt x="171998" y="281848"/>
                    <a:pt x="172474" y="253749"/>
                  </a:cubicBezTo>
                  <a:cubicBezTo>
                    <a:pt x="172665" y="244128"/>
                    <a:pt x="172665" y="234603"/>
                    <a:pt x="172665" y="2209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1654401" y="4717183"/>
              <a:ext cx="366902" cy="169438"/>
            </a:xfrm>
            <a:custGeom>
              <a:avLst/>
              <a:gdLst/>
              <a:ahLst/>
              <a:cxnLst/>
              <a:rect l="l" t="t" r="r" b="b"/>
              <a:pathLst>
                <a:path w="366902" h="169438" extrusionOk="0">
                  <a:moveTo>
                    <a:pt x="198025" y="15108"/>
                  </a:moveTo>
                  <a:cubicBezTo>
                    <a:pt x="184023" y="26348"/>
                    <a:pt x="170117" y="37016"/>
                    <a:pt x="156686" y="48446"/>
                  </a:cubicBezTo>
                  <a:cubicBezTo>
                    <a:pt x="124968" y="75116"/>
                    <a:pt x="93631" y="102167"/>
                    <a:pt x="62103" y="129027"/>
                  </a:cubicBezTo>
                  <a:cubicBezTo>
                    <a:pt x="48673" y="140552"/>
                    <a:pt x="35242" y="152268"/>
                    <a:pt x="21622" y="163603"/>
                  </a:cubicBezTo>
                  <a:cubicBezTo>
                    <a:pt x="13144" y="170556"/>
                    <a:pt x="12954" y="170270"/>
                    <a:pt x="0" y="161793"/>
                  </a:cubicBezTo>
                  <a:cubicBezTo>
                    <a:pt x="12382" y="150744"/>
                    <a:pt x="24003" y="139695"/>
                    <a:pt x="36290" y="129408"/>
                  </a:cubicBezTo>
                  <a:cubicBezTo>
                    <a:pt x="84991" y="88575"/>
                    <a:pt x="133798" y="47846"/>
                    <a:pt x="182689" y="7202"/>
                  </a:cubicBezTo>
                  <a:cubicBezTo>
                    <a:pt x="195167" y="-3084"/>
                    <a:pt x="203549" y="-2323"/>
                    <a:pt x="215170" y="9298"/>
                  </a:cubicBezTo>
                  <a:cubicBezTo>
                    <a:pt x="257966" y="52351"/>
                    <a:pt x="300733" y="95337"/>
                    <a:pt x="343471" y="138267"/>
                  </a:cubicBezTo>
                  <a:cubicBezTo>
                    <a:pt x="349663" y="144553"/>
                    <a:pt x="357568" y="149220"/>
                    <a:pt x="363379" y="155793"/>
                  </a:cubicBezTo>
                  <a:cubicBezTo>
                    <a:pt x="366141" y="158745"/>
                    <a:pt x="365855" y="164365"/>
                    <a:pt x="366903" y="168842"/>
                  </a:cubicBezTo>
                  <a:cubicBezTo>
                    <a:pt x="362236" y="168842"/>
                    <a:pt x="355854" y="170556"/>
                    <a:pt x="353092" y="168175"/>
                  </a:cubicBezTo>
                  <a:cubicBezTo>
                    <a:pt x="336899" y="154173"/>
                    <a:pt x="320992" y="139600"/>
                    <a:pt x="305943" y="124455"/>
                  </a:cubicBezTo>
                  <a:cubicBezTo>
                    <a:pt x="272320" y="90165"/>
                    <a:pt x="239268" y="55304"/>
                    <a:pt x="205835" y="20728"/>
                  </a:cubicBezTo>
                  <a:cubicBezTo>
                    <a:pt x="203406" y="18613"/>
                    <a:pt x="200796" y="16737"/>
                    <a:pt x="198025" y="151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6" name="Google Shape;826;p37"/>
          <p:cNvGrpSpPr/>
          <p:nvPr/>
        </p:nvGrpSpPr>
        <p:grpSpPr>
          <a:xfrm>
            <a:off x="5188817" y="2780525"/>
            <a:ext cx="296948" cy="357454"/>
            <a:chOff x="2727848" y="3251881"/>
            <a:chExt cx="329942" cy="397215"/>
          </a:xfrm>
        </p:grpSpPr>
        <p:sp>
          <p:nvSpPr>
            <p:cNvPr id="827" name="Google Shape;827;p37"/>
            <p:cNvSpPr/>
            <p:nvPr/>
          </p:nvSpPr>
          <p:spPr>
            <a:xfrm>
              <a:off x="2727848" y="3352695"/>
              <a:ext cx="329942" cy="296401"/>
            </a:xfrm>
            <a:custGeom>
              <a:avLst/>
              <a:gdLst/>
              <a:ahLst/>
              <a:cxnLst/>
              <a:rect l="l" t="t" r="r" b="b"/>
              <a:pathLst>
                <a:path w="329942" h="296401" extrusionOk="0">
                  <a:moveTo>
                    <a:pt x="168804" y="30285"/>
                  </a:moveTo>
                  <a:cubicBezTo>
                    <a:pt x="194417" y="10901"/>
                    <a:pt x="226554" y="2224"/>
                    <a:pt x="258434" y="6091"/>
                  </a:cubicBezTo>
                  <a:cubicBezTo>
                    <a:pt x="302916" y="11044"/>
                    <a:pt x="324443" y="32475"/>
                    <a:pt x="329300" y="77147"/>
                  </a:cubicBezTo>
                  <a:cubicBezTo>
                    <a:pt x="332272" y="114305"/>
                    <a:pt x="324891" y="151566"/>
                    <a:pt x="307965" y="184780"/>
                  </a:cubicBezTo>
                  <a:cubicBezTo>
                    <a:pt x="293582" y="216308"/>
                    <a:pt x="278056" y="247740"/>
                    <a:pt x="250814" y="271362"/>
                  </a:cubicBezTo>
                  <a:cubicBezTo>
                    <a:pt x="245290" y="276315"/>
                    <a:pt x="240051" y="281554"/>
                    <a:pt x="234336" y="286221"/>
                  </a:cubicBezTo>
                  <a:cubicBezTo>
                    <a:pt x="221001" y="296985"/>
                    <a:pt x="205761" y="300509"/>
                    <a:pt x="191283" y="290412"/>
                  </a:cubicBezTo>
                  <a:cubicBezTo>
                    <a:pt x="175834" y="280364"/>
                    <a:pt x="156622" y="277982"/>
                    <a:pt x="139181" y="283935"/>
                  </a:cubicBezTo>
                  <a:cubicBezTo>
                    <a:pt x="115845" y="289555"/>
                    <a:pt x="92033" y="291079"/>
                    <a:pt x="70411" y="276982"/>
                  </a:cubicBezTo>
                  <a:cubicBezTo>
                    <a:pt x="64010" y="273334"/>
                    <a:pt x="58429" y="268410"/>
                    <a:pt x="54028" y="262504"/>
                  </a:cubicBezTo>
                  <a:cubicBezTo>
                    <a:pt x="30120" y="224976"/>
                    <a:pt x="7927" y="186304"/>
                    <a:pt x="1926" y="141251"/>
                  </a:cubicBezTo>
                  <a:cubicBezTo>
                    <a:pt x="-5484" y="98103"/>
                    <a:pt x="8756" y="54068"/>
                    <a:pt x="40026" y="23427"/>
                  </a:cubicBezTo>
                  <a:cubicBezTo>
                    <a:pt x="63363" y="376"/>
                    <a:pt x="90699" y="-6577"/>
                    <a:pt x="121370" y="6663"/>
                  </a:cubicBezTo>
                  <a:cubicBezTo>
                    <a:pt x="137276" y="13330"/>
                    <a:pt x="151945" y="21712"/>
                    <a:pt x="168804" y="302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2832168" y="3251881"/>
              <a:ext cx="142800" cy="108237"/>
            </a:xfrm>
            <a:custGeom>
              <a:avLst/>
              <a:gdLst/>
              <a:ahLst/>
              <a:cxnLst/>
              <a:rect l="l" t="t" r="r" b="b"/>
              <a:pathLst>
                <a:path w="142800" h="108237" extrusionOk="0">
                  <a:moveTo>
                    <a:pt x="0" y="34897"/>
                  </a:moveTo>
                  <a:cubicBezTo>
                    <a:pt x="21241" y="8322"/>
                    <a:pt x="38576" y="12323"/>
                    <a:pt x="52292" y="34897"/>
                  </a:cubicBezTo>
                  <a:cubicBezTo>
                    <a:pt x="72485" y="11370"/>
                    <a:pt x="101727" y="7846"/>
                    <a:pt x="128969" y="226"/>
                  </a:cubicBezTo>
                  <a:cubicBezTo>
                    <a:pt x="133712" y="-622"/>
                    <a:pt x="138570" y="950"/>
                    <a:pt x="141922" y="4417"/>
                  </a:cubicBezTo>
                  <a:cubicBezTo>
                    <a:pt x="143637" y="8998"/>
                    <a:pt x="142808" y="14142"/>
                    <a:pt x="139732" y="17942"/>
                  </a:cubicBezTo>
                  <a:cubicBezTo>
                    <a:pt x="121539" y="31468"/>
                    <a:pt x="112300" y="52232"/>
                    <a:pt x="97250" y="68044"/>
                  </a:cubicBezTo>
                  <a:cubicBezTo>
                    <a:pt x="89440" y="74264"/>
                    <a:pt x="80896" y="79512"/>
                    <a:pt x="71819" y="83665"/>
                  </a:cubicBezTo>
                  <a:cubicBezTo>
                    <a:pt x="71819" y="86522"/>
                    <a:pt x="73628" y="92714"/>
                    <a:pt x="71819" y="96333"/>
                  </a:cubicBezTo>
                  <a:cubicBezTo>
                    <a:pt x="68599" y="101867"/>
                    <a:pt x="63494" y="106058"/>
                    <a:pt x="57436" y="108144"/>
                  </a:cubicBezTo>
                  <a:cubicBezTo>
                    <a:pt x="53721" y="109001"/>
                    <a:pt x="46863" y="103763"/>
                    <a:pt x="44101" y="99476"/>
                  </a:cubicBezTo>
                  <a:cubicBezTo>
                    <a:pt x="34576" y="85474"/>
                    <a:pt x="27146" y="70330"/>
                    <a:pt x="18002" y="56138"/>
                  </a:cubicBezTo>
                  <a:cubicBezTo>
                    <a:pt x="12440" y="48699"/>
                    <a:pt x="6429" y="41602"/>
                    <a:pt x="0" y="34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9" name="Google Shape;829;p37"/>
          <p:cNvGrpSpPr/>
          <p:nvPr/>
        </p:nvGrpSpPr>
        <p:grpSpPr>
          <a:xfrm>
            <a:off x="7290208" y="3132071"/>
            <a:ext cx="491226" cy="518177"/>
            <a:chOff x="5168244" y="3656538"/>
            <a:chExt cx="545807" cy="575816"/>
          </a:xfrm>
        </p:grpSpPr>
        <p:sp>
          <p:nvSpPr>
            <p:cNvPr id="830" name="Google Shape;830;p37"/>
            <p:cNvSpPr/>
            <p:nvPr/>
          </p:nvSpPr>
          <p:spPr>
            <a:xfrm>
              <a:off x="5168244" y="3656538"/>
              <a:ext cx="545807" cy="575816"/>
            </a:xfrm>
            <a:custGeom>
              <a:avLst/>
              <a:gdLst/>
              <a:ahLst/>
              <a:cxnLst/>
              <a:rect l="l" t="t" r="r" b="b"/>
              <a:pathLst>
                <a:path w="545807" h="575816" extrusionOk="0">
                  <a:moveTo>
                    <a:pt x="311873" y="95631"/>
                  </a:moveTo>
                  <a:lnTo>
                    <a:pt x="308063" y="80867"/>
                  </a:lnTo>
                  <a:cubicBezTo>
                    <a:pt x="372548" y="86868"/>
                    <a:pt x="425697" y="111442"/>
                    <a:pt x="464654" y="160496"/>
                  </a:cubicBezTo>
                  <a:cubicBezTo>
                    <a:pt x="489038" y="191357"/>
                    <a:pt x="513327" y="224504"/>
                    <a:pt x="505802" y="270034"/>
                  </a:cubicBezTo>
                  <a:cubicBezTo>
                    <a:pt x="515327" y="270034"/>
                    <a:pt x="526091" y="270034"/>
                    <a:pt x="537045" y="270034"/>
                  </a:cubicBezTo>
                  <a:cubicBezTo>
                    <a:pt x="539997" y="270034"/>
                    <a:pt x="542855" y="273367"/>
                    <a:pt x="545807" y="275082"/>
                  </a:cubicBezTo>
                  <a:cubicBezTo>
                    <a:pt x="543426" y="278321"/>
                    <a:pt x="541712" y="283369"/>
                    <a:pt x="538664" y="284607"/>
                  </a:cubicBezTo>
                  <a:cubicBezTo>
                    <a:pt x="525519" y="288703"/>
                    <a:pt x="511994" y="291751"/>
                    <a:pt x="497516" y="296608"/>
                  </a:cubicBezTo>
                  <a:cubicBezTo>
                    <a:pt x="509898" y="294799"/>
                    <a:pt x="512374" y="301466"/>
                    <a:pt x="510279" y="310039"/>
                  </a:cubicBezTo>
                  <a:cubicBezTo>
                    <a:pt x="504755" y="332994"/>
                    <a:pt x="502183" y="357664"/>
                    <a:pt x="491896" y="378142"/>
                  </a:cubicBezTo>
                  <a:cubicBezTo>
                    <a:pt x="459606" y="445789"/>
                    <a:pt x="396570" y="493633"/>
                    <a:pt x="322732" y="506539"/>
                  </a:cubicBezTo>
                  <a:cubicBezTo>
                    <a:pt x="309873" y="509111"/>
                    <a:pt x="309778" y="509111"/>
                    <a:pt x="296728" y="502063"/>
                  </a:cubicBezTo>
                  <a:cubicBezTo>
                    <a:pt x="294919" y="522827"/>
                    <a:pt x="293490" y="542734"/>
                    <a:pt x="291300" y="562642"/>
                  </a:cubicBezTo>
                  <a:cubicBezTo>
                    <a:pt x="290823" y="567118"/>
                    <a:pt x="288728" y="573976"/>
                    <a:pt x="285584" y="575120"/>
                  </a:cubicBezTo>
                  <a:cubicBezTo>
                    <a:pt x="278060" y="578072"/>
                    <a:pt x="275488" y="571024"/>
                    <a:pt x="274059" y="565595"/>
                  </a:cubicBezTo>
                  <a:cubicBezTo>
                    <a:pt x="266249" y="534733"/>
                    <a:pt x="258562" y="503872"/>
                    <a:pt x="251008" y="473012"/>
                  </a:cubicBezTo>
                  <a:cubicBezTo>
                    <a:pt x="242531" y="438626"/>
                    <a:pt x="234150" y="404241"/>
                    <a:pt x="225005" y="366903"/>
                  </a:cubicBezTo>
                  <a:cubicBezTo>
                    <a:pt x="214909" y="370332"/>
                    <a:pt x="205384" y="373475"/>
                    <a:pt x="196430" y="376428"/>
                  </a:cubicBezTo>
                  <a:cubicBezTo>
                    <a:pt x="191573" y="378238"/>
                    <a:pt x="186905" y="381095"/>
                    <a:pt x="182048" y="382429"/>
                  </a:cubicBezTo>
                  <a:cubicBezTo>
                    <a:pt x="174332" y="384620"/>
                    <a:pt x="165760" y="388048"/>
                    <a:pt x="159949" y="379095"/>
                  </a:cubicBezTo>
                  <a:cubicBezTo>
                    <a:pt x="154139" y="370141"/>
                    <a:pt x="160997" y="365284"/>
                    <a:pt x="165379" y="359473"/>
                  </a:cubicBezTo>
                  <a:cubicBezTo>
                    <a:pt x="169761" y="353663"/>
                    <a:pt x="174904" y="346615"/>
                    <a:pt x="180428" y="340423"/>
                  </a:cubicBezTo>
                  <a:cubicBezTo>
                    <a:pt x="187268" y="333118"/>
                    <a:pt x="187753" y="321916"/>
                    <a:pt x="181571" y="314039"/>
                  </a:cubicBezTo>
                  <a:cubicBezTo>
                    <a:pt x="124421" y="299466"/>
                    <a:pt x="64319" y="309086"/>
                    <a:pt x="4883" y="307657"/>
                  </a:cubicBezTo>
                  <a:cubicBezTo>
                    <a:pt x="-3118" y="290036"/>
                    <a:pt x="-2356" y="287560"/>
                    <a:pt x="15265" y="284321"/>
                  </a:cubicBezTo>
                  <a:cubicBezTo>
                    <a:pt x="28885" y="281845"/>
                    <a:pt x="42887" y="281083"/>
                    <a:pt x="56508" y="279654"/>
                  </a:cubicBezTo>
                  <a:cubicBezTo>
                    <a:pt x="71367" y="161068"/>
                    <a:pt x="169094" y="93536"/>
                    <a:pt x="256533" y="83629"/>
                  </a:cubicBezTo>
                  <a:cubicBezTo>
                    <a:pt x="254437" y="91726"/>
                    <a:pt x="252533" y="98965"/>
                    <a:pt x="250152" y="107728"/>
                  </a:cubicBezTo>
                  <a:cubicBezTo>
                    <a:pt x="208137" y="116929"/>
                    <a:pt x="169389" y="137331"/>
                    <a:pt x="138042" y="166783"/>
                  </a:cubicBezTo>
                  <a:cubicBezTo>
                    <a:pt x="106610" y="197167"/>
                    <a:pt x="93561" y="237363"/>
                    <a:pt x="77082" y="276130"/>
                  </a:cubicBezTo>
                  <a:cubicBezTo>
                    <a:pt x="111753" y="268700"/>
                    <a:pt x="147758" y="261366"/>
                    <a:pt x="183762" y="253270"/>
                  </a:cubicBezTo>
                  <a:cubicBezTo>
                    <a:pt x="196811" y="250317"/>
                    <a:pt x="200050" y="242983"/>
                    <a:pt x="193287" y="230124"/>
                  </a:cubicBezTo>
                  <a:cubicBezTo>
                    <a:pt x="186525" y="217265"/>
                    <a:pt x="178809" y="204406"/>
                    <a:pt x="171475" y="192024"/>
                  </a:cubicBezTo>
                  <a:cubicBezTo>
                    <a:pt x="170808" y="190786"/>
                    <a:pt x="169474" y="189738"/>
                    <a:pt x="169094" y="188309"/>
                  </a:cubicBezTo>
                  <a:cubicBezTo>
                    <a:pt x="167475" y="182404"/>
                    <a:pt x="166236" y="176308"/>
                    <a:pt x="164807" y="170307"/>
                  </a:cubicBezTo>
                  <a:cubicBezTo>
                    <a:pt x="170837" y="169393"/>
                    <a:pt x="176971" y="169393"/>
                    <a:pt x="183000" y="170307"/>
                  </a:cubicBezTo>
                  <a:cubicBezTo>
                    <a:pt x="196240" y="174784"/>
                    <a:pt x="209003" y="180880"/>
                    <a:pt x="221957" y="186118"/>
                  </a:cubicBezTo>
                  <a:cubicBezTo>
                    <a:pt x="225082" y="187071"/>
                    <a:pt x="228263" y="187804"/>
                    <a:pt x="231482" y="188309"/>
                  </a:cubicBezTo>
                  <a:cubicBezTo>
                    <a:pt x="254057" y="128397"/>
                    <a:pt x="263677" y="65532"/>
                    <a:pt x="276917" y="0"/>
                  </a:cubicBezTo>
                  <a:cubicBezTo>
                    <a:pt x="294919" y="13716"/>
                    <a:pt x="295967" y="28575"/>
                    <a:pt x="298157" y="42672"/>
                  </a:cubicBezTo>
                  <a:cubicBezTo>
                    <a:pt x="300348" y="56769"/>
                    <a:pt x="302253" y="73342"/>
                    <a:pt x="305016" y="88582"/>
                  </a:cubicBezTo>
                  <a:cubicBezTo>
                    <a:pt x="305492" y="91345"/>
                    <a:pt x="309397" y="93536"/>
                    <a:pt x="311587" y="96012"/>
                  </a:cubicBezTo>
                  <a:cubicBezTo>
                    <a:pt x="310616" y="105508"/>
                    <a:pt x="310616" y="115091"/>
                    <a:pt x="311587" y="124587"/>
                  </a:cubicBezTo>
                  <a:cubicBezTo>
                    <a:pt x="315493" y="145637"/>
                    <a:pt x="321112" y="166402"/>
                    <a:pt x="325875" y="187357"/>
                  </a:cubicBezTo>
                  <a:cubicBezTo>
                    <a:pt x="327018" y="191043"/>
                    <a:pt x="328418" y="194634"/>
                    <a:pt x="330066" y="198120"/>
                  </a:cubicBezTo>
                  <a:lnTo>
                    <a:pt x="385121" y="166402"/>
                  </a:lnTo>
                  <a:cubicBezTo>
                    <a:pt x="391121" y="162973"/>
                    <a:pt x="396836" y="160020"/>
                    <a:pt x="402837" y="166878"/>
                  </a:cubicBezTo>
                  <a:cubicBezTo>
                    <a:pt x="407571" y="172021"/>
                    <a:pt x="407571" y="179927"/>
                    <a:pt x="402837" y="185071"/>
                  </a:cubicBezTo>
                  <a:cubicBezTo>
                    <a:pt x="399694" y="190119"/>
                    <a:pt x="396169" y="194596"/>
                    <a:pt x="393312" y="200215"/>
                  </a:cubicBezTo>
                  <a:cubicBezTo>
                    <a:pt x="386168" y="214313"/>
                    <a:pt x="379501" y="228790"/>
                    <a:pt x="372643" y="242792"/>
                  </a:cubicBezTo>
                  <a:cubicBezTo>
                    <a:pt x="408266" y="258889"/>
                    <a:pt x="456749" y="269367"/>
                    <a:pt x="482943" y="266986"/>
                  </a:cubicBezTo>
                  <a:cubicBezTo>
                    <a:pt x="477218" y="217141"/>
                    <a:pt x="450281" y="172193"/>
                    <a:pt x="409028" y="143637"/>
                  </a:cubicBezTo>
                  <a:cubicBezTo>
                    <a:pt x="383815" y="124996"/>
                    <a:pt x="354355" y="112947"/>
                    <a:pt x="323303" y="108585"/>
                  </a:cubicBezTo>
                  <a:cubicBezTo>
                    <a:pt x="315969" y="106489"/>
                    <a:pt x="311873" y="104013"/>
                    <a:pt x="311873" y="95631"/>
                  </a:cubicBezTo>
                  <a:close/>
                  <a:moveTo>
                    <a:pt x="483323" y="298895"/>
                  </a:moveTo>
                  <a:cubicBezTo>
                    <a:pt x="480571" y="298609"/>
                    <a:pt x="477789" y="298609"/>
                    <a:pt x="475037" y="298895"/>
                  </a:cubicBezTo>
                  <a:cubicBezTo>
                    <a:pt x="444080" y="306038"/>
                    <a:pt x="413029" y="312706"/>
                    <a:pt x="382359" y="320992"/>
                  </a:cubicBezTo>
                  <a:cubicBezTo>
                    <a:pt x="375691" y="322707"/>
                    <a:pt x="370547" y="330517"/>
                    <a:pt x="363309" y="336137"/>
                  </a:cubicBezTo>
                  <a:cubicBezTo>
                    <a:pt x="374833" y="351758"/>
                    <a:pt x="384644" y="365379"/>
                    <a:pt x="394741" y="378905"/>
                  </a:cubicBezTo>
                  <a:cubicBezTo>
                    <a:pt x="399027" y="384524"/>
                    <a:pt x="403218" y="391096"/>
                    <a:pt x="396075" y="396145"/>
                  </a:cubicBezTo>
                  <a:cubicBezTo>
                    <a:pt x="390645" y="399126"/>
                    <a:pt x="384397" y="400260"/>
                    <a:pt x="378262" y="399383"/>
                  </a:cubicBezTo>
                  <a:cubicBezTo>
                    <a:pt x="373338" y="397850"/>
                    <a:pt x="368680" y="395573"/>
                    <a:pt x="364452" y="392621"/>
                  </a:cubicBezTo>
                  <a:cubicBezTo>
                    <a:pt x="352735" y="387096"/>
                    <a:pt x="340924" y="381762"/>
                    <a:pt x="328066" y="375761"/>
                  </a:cubicBezTo>
                  <a:cubicBezTo>
                    <a:pt x="311978" y="409956"/>
                    <a:pt x="302539" y="446904"/>
                    <a:pt x="300253" y="484632"/>
                  </a:cubicBezTo>
                  <a:cubicBezTo>
                    <a:pt x="406457" y="473107"/>
                    <a:pt x="484466" y="385191"/>
                    <a:pt x="483323" y="298895"/>
                  </a:cubicBezTo>
                  <a:close/>
                  <a:moveTo>
                    <a:pt x="313016" y="279082"/>
                  </a:moveTo>
                  <a:cubicBezTo>
                    <a:pt x="311626" y="272529"/>
                    <a:pt x="309549" y="266147"/>
                    <a:pt x="306825" y="260032"/>
                  </a:cubicBezTo>
                  <a:cubicBezTo>
                    <a:pt x="302072" y="247764"/>
                    <a:pt x="288280" y="241678"/>
                    <a:pt x="276021" y="246431"/>
                  </a:cubicBezTo>
                  <a:cubicBezTo>
                    <a:pt x="275869" y="246488"/>
                    <a:pt x="275726" y="246545"/>
                    <a:pt x="275583" y="246602"/>
                  </a:cubicBezTo>
                  <a:cubicBezTo>
                    <a:pt x="262058" y="251403"/>
                    <a:pt x="252190" y="263128"/>
                    <a:pt x="249770" y="277273"/>
                  </a:cubicBezTo>
                  <a:cubicBezTo>
                    <a:pt x="246513" y="291265"/>
                    <a:pt x="251675" y="305876"/>
                    <a:pt x="263010" y="314706"/>
                  </a:cubicBezTo>
                  <a:cubicBezTo>
                    <a:pt x="270154" y="321688"/>
                    <a:pt x="281108" y="322974"/>
                    <a:pt x="289680" y="317849"/>
                  </a:cubicBezTo>
                  <a:cubicBezTo>
                    <a:pt x="304234" y="310496"/>
                    <a:pt x="313226" y="295380"/>
                    <a:pt x="312731" y="2790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5224181" y="3968577"/>
              <a:ext cx="195547" cy="194500"/>
            </a:xfrm>
            <a:custGeom>
              <a:avLst/>
              <a:gdLst/>
              <a:ahLst/>
              <a:cxnLst/>
              <a:rect l="l" t="t" r="r" b="b"/>
              <a:pathLst>
                <a:path w="195547" h="194500" extrusionOk="0">
                  <a:moveTo>
                    <a:pt x="195548" y="194501"/>
                  </a:moveTo>
                  <a:cubicBezTo>
                    <a:pt x="110966" y="194501"/>
                    <a:pt x="5619" y="118301"/>
                    <a:pt x="0" y="0"/>
                  </a:cubicBezTo>
                  <a:lnTo>
                    <a:pt x="22765" y="0"/>
                  </a:lnTo>
                  <a:cubicBezTo>
                    <a:pt x="23841" y="2219"/>
                    <a:pt x="24669" y="4553"/>
                    <a:pt x="25241" y="6953"/>
                  </a:cubicBezTo>
                  <a:cubicBezTo>
                    <a:pt x="33338" y="88868"/>
                    <a:pt x="98107" y="152114"/>
                    <a:pt x="174403" y="168878"/>
                  </a:cubicBezTo>
                  <a:cubicBezTo>
                    <a:pt x="194024" y="173069"/>
                    <a:pt x="193929" y="173450"/>
                    <a:pt x="195548" y="194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2" name="Google Shape;832;p37"/>
          <p:cNvGrpSpPr/>
          <p:nvPr/>
        </p:nvGrpSpPr>
        <p:grpSpPr>
          <a:xfrm>
            <a:off x="7027176" y="1436438"/>
            <a:ext cx="412155" cy="208412"/>
            <a:chOff x="4609404" y="1039025"/>
            <a:chExt cx="457950" cy="231595"/>
          </a:xfrm>
        </p:grpSpPr>
        <p:sp>
          <p:nvSpPr>
            <p:cNvPr id="833" name="Google Shape;833;p37"/>
            <p:cNvSpPr/>
            <p:nvPr/>
          </p:nvSpPr>
          <p:spPr>
            <a:xfrm>
              <a:off x="4609404" y="1039025"/>
              <a:ext cx="340151" cy="222172"/>
            </a:xfrm>
            <a:custGeom>
              <a:avLst/>
              <a:gdLst/>
              <a:ahLst/>
              <a:cxnLst/>
              <a:rect l="l" t="t" r="r" b="b"/>
              <a:pathLst>
                <a:path w="340151" h="222172" extrusionOk="0">
                  <a:moveTo>
                    <a:pt x="340151" y="35381"/>
                  </a:moveTo>
                  <a:cubicBezTo>
                    <a:pt x="321101" y="52526"/>
                    <a:pt x="321101" y="52335"/>
                    <a:pt x="302051" y="42810"/>
                  </a:cubicBezTo>
                  <a:cubicBezTo>
                    <a:pt x="295003" y="39286"/>
                    <a:pt x="287478" y="36714"/>
                    <a:pt x="278905" y="33285"/>
                  </a:cubicBezTo>
                  <a:cubicBezTo>
                    <a:pt x="277096" y="41124"/>
                    <a:pt x="274314" y="48706"/>
                    <a:pt x="270619" y="55860"/>
                  </a:cubicBezTo>
                  <a:cubicBezTo>
                    <a:pt x="266942" y="59879"/>
                    <a:pt x="261684" y="62079"/>
                    <a:pt x="256236" y="61860"/>
                  </a:cubicBezTo>
                  <a:cubicBezTo>
                    <a:pt x="253664" y="61860"/>
                    <a:pt x="249950" y="54240"/>
                    <a:pt x="249759" y="49954"/>
                  </a:cubicBezTo>
                  <a:cubicBezTo>
                    <a:pt x="250340" y="42648"/>
                    <a:pt x="251712" y="35428"/>
                    <a:pt x="253855" y="28427"/>
                  </a:cubicBezTo>
                  <a:cubicBezTo>
                    <a:pt x="220736" y="21951"/>
                    <a:pt x="186399" y="27170"/>
                    <a:pt x="156699" y="43191"/>
                  </a:cubicBezTo>
                  <a:cubicBezTo>
                    <a:pt x="160224" y="49002"/>
                    <a:pt x="163272" y="53954"/>
                    <a:pt x="166224" y="58907"/>
                  </a:cubicBezTo>
                  <a:cubicBezTo>
                    <a:pt x="170225" y="65956"/>
                    <a:pt x="172130" y="73386"/>
                    <a:pt x="163462" y="77957"/>
                  </a:cubicBezTo>
                  <a:cubicBezTo>
                    <a:pt x="154794" y="82529"/>
                    <a:pt x="149175" y="77957"/>
                    <a:pt x="144412" y="71385"/>
                  </a:cubicBezTo>
                  <a:cubicBezTo>
                    <a:pt x="141555" y="67099"/>
                    <a:pt x="139269" y="62432"/>
                    <a:pt x="136126" y="57002"/>
                  </a:cubicBezTo>
                  <a:cubicBezTo>
                    <a:pt x="115075" y="64051"/>
                    <a:pt x="102312" y="79767"/>
                    <a:pt x="88501" y="96817"/>
                  </a:cubicBezTo>
                  <a:cubicBezTo>
                    <a:pt x="94549" y="101046"/>
                    <a:pt x="100102" y="105932"/>
                    <a:pt x="105074" y="111390"/>
                  </a:cubicBezTo>
                  <a:cubicBezTo>
                    <a:pt x="107760" y="115448"/>
                    <a:pt x="108322" y="120553"/>
                    <a:pt x="106598" y="125106"/>
                  </a:cubicBezTo>
                  <a:cubicBezTo>
                    <a:pt x="103064" y="128373"/>
                    <a:pt x="98159" y="129716"/>
                    <a:pt x="93453" y="128726"/>
                  </a:cubicBezTo>
                  <a:cubicBezTo>
                    <a:pt x="85148" y="125735"/>
                    <a:pt x="77118" y="122039"/>
                    <a:pt x="69451" y="117677"/>
                  </a:cubicBezTo>
                  <a:lnTo>
                    <a:pt x="32589" y="188448"/>
                  </a:lnTo>
                  <a:cubicBezTo>
                    <a:pt x="40114" y="189067"/>
                    <a:pt x="47533" y="190600"/>
                    <a:pt x="54687" y="193019"/>
                  </a:cubicBezTo>
                  <a:cubicBezTo>
                    <a:pt x="58582" y="195839"/>
                    <a:pt x="61059" y="200220"/>
                    <a:pt x="61449" y="205021"/>
                  </a:cubicBezTo>
                  <a:cubicBezTo>
                    <a:pt x="61449" y="207688"/>
                    <a:pt x="56020" y="212832"/>
                    <a:pt x="52782" y="212927"/>
                  </a:cubicBezTo>
                  <a:cubicBezTo>
                    <a:pt x="39609" y="212651"/>
                    <a:pt x="26550" y="215489"/>
                    <a:pt x="14682" y="221214"/>
                  </a:cubicBezTo>
                  <a:cubicBezTo>
                    <a:pt x="6871" y="225404"/>
                    <a:pt x="-1987" y="215118"/>
                    <a:pt x="394" y="204831"/>
                  </a:cubicBezTo>
                  <a:cubicBezTo>
                    <a:pt x="2776" y="194544"/>
                    <a:pt x="7347" y="186923"/>
                    <a:pt x="9919" y="177875"/>
                  </a:cubicBezTo>
                  <a:cubicBezTo>
                    <a:pt x="21740" y="141851"/>
                    <a:pt x="40799" y="108628"/>
                    <a:pt x="65926" y="80244"/>
                  </a:cubicBezTo>
                  <a:cubicBezTo>
                    <a:pt x="110884" y="28618"/>
                    <a:pt x="166415" y="-2338"/>
                    <a:pt x="236710" y="138"/>
                  </a:cubicBezTo>
                  <a:cubicBezTo>
                    <a:pt x="273904" y="1443"/>
                    <a:pt x="309890" y="13702"/>
                    <a:pt x="340151" y="353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4802979" y="1071548"/>
              <a:ext cx="184104" cy="191890"/>
            </a:xfrm>
            <a:custGeom>
              <a:avLst/>
              <a:gdLst/>
              <a:ahLst/>
              <a:cxnLst/>
              <a:rect l="l" t="t" r="r" b="b"/>
              <a:pathLst>
                <a:path w="184104" h="191890" extrusionOk="0">
                  <a:moveTo>
                    <a:pt x="184104" y="2762"/>
                  </a:moveTo>
                  <a:cubicBezTo>
                    <a:pt x="179342" y="9811"/>
                    <a:pt x="174579" y="17336"/>
                    <a:pt x="169531" y="23908"/>
                  </a:cubicBezTo>
                  <a:cubicBezTo>
                    <a:pt x="140956" y="57722"/>
                    <a:pt x="112381" y="91154"/>
                    <a:pt x="83806" y="125159"/>
                  </a:cubicBezTo>
                  <a:cubicBezTo>
                    <a:pt x="73261" y="135436"/>
                    <a:pt x="66889" y="149238"/>
                    <a:pt x="65899" y="163925"/>
                  </a:cubicBezTo>
                  <a:cubicBezTo>
                    <a:pt x="64803" y="177832"/>
                    <a:pt x="54117" y="189081"/>
                    <a:pt x="40277" y="190881"/>
                  </a:cubicBezTo>
                  <a:cubicBezTo>
                    <a:pt x="27027" y="194205"/>
                    <a:pt x="13083" y="189157"/>
                    <a:pt x="5034" y="178118"/>
                  </a:cubicBezTo>
                  <a:cubicBezTo>
                    <a:pt x="-3091" y="167640"/>
                    <a:pt x="-1176" y="152562"/>
                    <a:pt x="9301" y="144437"/>
                  </a:cubicBezTo>
                  <a:cubicBezTo>
                    <a:pt x="10444" y="143561"/>
                    <a:pt x="11663" y="142780"/>
                    <a:pt x="12940" y="142113"/>
                  </a:cubicBezTo>
                  <a:cubicBezTo>
                    <a:pt x="31323" y="134112"/>
                    <a:pt x="43134" y="119063"/>
                    <a:pt x="57326" y="106490"/>
                  </a:cubicBezTo>
                  <a:cubicBezTo>
                    <a:pt x="97141" y="71438"/>
                    <a:pt x="136765" y="36195"/>
                    <a:pt x="176484" y="1143"/>
                  </a:cubicBezTo>
                  <a:cubicBezTo>
                    <a:pt x="177437" y="286"/>
                    <a:pt x="179246" y="381"/>
                    <a:pt x="1805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4973558" y="1106981"/>
              <a:ext cx="93796" cy="163639"/>
            </a:xfrm>
            <a:custGeom>
              <a:avLst/>
              <a:gdLst/>
              <a:ahLst/>
              <a:cxnLst/>
              <a:rect l="l" t="t" r="r" b="b"/>
              <a:pathLst>
                <a:path w="93796" h="163639" extrusionOk="0">
                  <a:moveTo>
                    <a:pt x="35433" y="70676"/>
                  </a:moveTo>
                  <a:lnTo>
                    <a:pt x="0" y="19050"/>
                  </a:lnTo>
                  <a:lnTo>
                    <a:pt x="13525" y="0"/>
                  </a:lnTo>
                  <a:cubicBezTo>
                    <a:pt x="22346" y="8344"/>
                    <a:pt x="30651" y="17212"/>
                    <a:pt x="38385" y="26575"/>
                  </a:cubicBezTo>
                  <a:cubicBezTo>
                    <a:pt x="63532" y="60417"/>
                    <a:pt x="81782" y="98860"/>
                    <a:pt x="92107" y="139732"/>
                  </a:cubicBezTo>
                  <a:cubicBezTo>
                    <a:pt x="96202" y="157258"/>
                    <a:pt x="93630" y="160782"/>
                    <a:pt x="75724" y="162306"/>
                  </a:cubicBezTo>
                  <a:cubicBezTo>
                    <a:pt x="67627" y="162973"/>
                    <a:pt x="59436" y="163259"/>
                    <a:pt x="51339" y="163640"/>
                  </a:cubicBezTo>
                  <a:cubicBezTo>
                    <a:pt x="49473" y="163325"/>
                    <a:pt x="47644" y="162782"/>
                    <a:pt x="45911" y="162020"/>
                  </a:cubicBezTo>
                  <a:cubicBezTo>
                    <a:pt x="42576" y="149162"/>
                    <a:pt x="49053" y="142113"/>
                    <a:pt x="63341" y="138303"/>
                  </a:cubicBezTo>
                  <a:cubicBezTo>
                    <a:pt x="58102" y="123730"/>
                    <a:pt x="53340" y="109728"/>
                    <a:pt x="48292" y="95917"/>
                  </a:cubicBezTo>
                  <a:cubicBezTo>
                    <a:pt x="42091" y="99489"/>
                    <a:pt x="35471" y="102280"/>
                    <a:pt x="28575" y="104204"/>
                  </a:cubicBezTo>
                  <a:cubicBezTo>
                    <a:pt x="23736" y="104280"/>
                    <a:pt x="19126" y="102184"/>
                    <a:pt x="16002" y="98489"/>
                  </a:cubicBezTo>
                  <a:cubicBezTo>
                    <a:pt x="14478" y="94545"/>
                    <a:pt x="15049" y="90107"/>
                    <a:pt x="17526" y="86678"/>
                  </a:cubicBezTo>
                  <a:cubicBezTo>
                    <a:pt x="23050" y="80867"/>
                    <a:pt x="29042" y="75514"/>
                    <a:pt x="35433" y="706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6" name="Google Shape;836;p37"/>
          <p:cNvGrpSpPr/>
          <p:nvPr/>
        </p:nvGrpSpPr>
        <p:grpSpPr>
          <a:xfrm>
            <a:off x="3815199" y="1366705"/>
            <a:ext cx="390146" cy="300289"/>
            <a:chOff x="1040541" y="961535"/>
            <a:chExt cx="433496" cy="333692"/>
          </a:xfrm>
        </p:grpSpPr>
        <p:sp>
          <p:nvSpPr>
            <p:cNvPr id="837" name="Google Shape;837;p37"/>
            <p:cNvSpPr/>
            <p:nvPr/>
          </p:nvSpPr>
          <p:spPr>
            <a:xfrm>
              <a:off x="1084786" y="961535"/>
              <a:ext cx="389251" cy="332616"/>
            </a:xfrm>
            <a:custGeom>
              <a:avLst/>
              <a:gdLst/>
              <a:ahLst/>
              <a:cxnLst/>
              <a:rect l="l" t="t" r="r" b="b"/>
              <a:pathLst>
                <a:path w="389251" h="332616" extrusionOk="0">
                  <a:moveTo>
                    <a:pt x="286988" y="264319"/>
                  </a:moveTo>
                  <a:cubicBezTo>
                    <a:pt x="286988" y="274320"/>
                    <a:pt x="286988" y="281654"/>
                    <a:pt x="286988" y="288988"/>
                  </a:cubicBezTo>
                  <a:cubicBezTo>
                    <a:pt x="287560" y="303181"/>
                    <a:pt x="286036" y="305086"/>
                    <a:pt x="272034" y="308038"/>
                  </a:cubicBezTo>
                  <a:cubicBezTo>
                    <a:pt x="247459" y="312992"/>
                    <a:pt x="222790" y="317563"/>
                    <a:pt x="198311" y="323279"/>
                  </a:cubicBezTo>
                  <a:cubicBezTo>
                    <a:pt x="191071" y="324802"/>
                    <a:pt x="184213" y="327660"/>
                    <a:pt x="177070" y="329851"/>
                  </a:cubicBezTo>
                  <a:cubicBezTo>
                    <a:pt x="159925" y="335089"/>
                    <a:pt x="156877" y="333756"/>
                    <a:pt x="149162" y="318230"/>
                  </a:cubicBezTo>
                  <a:cubicBezTo>
                    <a:pt x="148809" y="317583"/>
                    <a:pt x="148485" y="316916"/>
                    <a:pt x="148209" y="316230"/>
                  </a:cubicBezTo>
                  <a:cubicBezTo>
                    <a:pt x="133731" y="286512"/>
                    <a:pt x="133255" y="286321"/>
                    <a:pt x="100584" y="294227"/>
                  </a:cubicBezTo>
                  <a:lnTo>
                    <a:pt x="81534" y="298894"/>
                  </a:lnTo>
                  <a:lnTo>
                    <a:pt x="0" y="192976"/>
                  </a:lnTo>
                  <a:lnTo>
                    <a:pt x="34385" y="170021"/>
                  </a:lnTo>
                  <a:cubicBezTo>
                    <a:pt x="66294" y="148590"/>
                    <a:pt x="98679" y="127921"/>
                    <a:pt x="129635" y="105632"/>
                  </a:cubicBezTo>
                  <a:cubicBezTo>
                    <a:pt x="158972" y="84677"/>
                    <a:pt x="186785" y="61627"/>
                    <a:pt x="215837" y="40196"/>
                  </a:cubicBezTo>
                  <a:cubicBezTo>
                    <a:pt x="231838" y="28480"/>
                    <a:pt x="248984" y="18002"/>
                    <a:pt x="265938" y="7525"/>
                  </a:cubicBezTo>
                  <a:cubicBezTo>
                    <a:pt x="272053" y="4448"/>
                    <a:pt x="278425" y="1933"/>
                    <a:pt x="284988" y="0"/>
                  </a:cubicBezTo>
                  <a:cubicBezTo>
                    <a:pt x="303181" y="36195"/>
                    <a:pt x="321374" y="69913"/>
                    <a:pt x="337280" y="104775"/>
                  </a:cubicBezTo>
                  <a:cubicBezTo>
                    <a:pt x="354235" y="141637"/>
                    <a:pt x="369189" y="179451"/>
                    <a:pt x="384905" y="216979"/>
                  </a:cubicBezTo>
                  <a:cubicBezTo>
                    <a:pt x="393383" y="237744"/>
                    <a:pt x="390334" y="242221"/>
                    <a:pt x="367951" y="246602"/>
                  </a:cubicBezTo>
                  <a:cubicBezTo>
                    <a:pt x="345567" y="250984"/>
                    <a:pt x="322898" y="255365"/>
                    <a:pt x="300514" y="260032"/>
                  </a:cubicBezTo>
                  <a:cubicBezTo>
                    <a:pt x="295913" y="261147"/>
                    <a:pt x="291389" y="262576"/>
                    <a:pt x="286988" y="264319"/>
                  </a:cubicBezTo>
                  <a:close/>
                  <a:moveTo>
                    <a:pt x="266795" y="288703"/>
                  </a:moveTo>
                  <a:lnTo>
                    <a:pt x="264700" y="267843"/>
                  </a:lnTo>
                  <a:lnTo>
                    <a:pt x="152781" y="287750"/>
                  </a:lnTo>
                  <a:lnTo>
                    <a:pt x="168592" y="3128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37"/>
            <p:cNvSpPr/>
            <p:nvPr/>
          </p:nvSpPr>
          <p:spPr>
            <a:xfrm>
              <a:off x="1040541" y="1169201"/>
              <a:ext cx="109015" cy="126026"/>
            </a:xfrm>
            <a:custGeom>
              <a:avLst/>
              <a:gdLst/>
              <a:ahLst/>
              <a:cxnLst/>
              <a:rect l="l" t="t" r="r" b="b"/>
              <a:pathLst>
                <a:path w="109015" h="126026" extrusionOk="0">
                  <a:moveTo>
                    <a:pt x="109016" y="99801"/>
                  </a:moveTo>
                  <a:cubicBezTo>
                    <a:pt x="106063" y="104058"/>
                    <a:pt x="102881" y="108163"/>
                    <a:pt x="99491" y="112088"/>
                  </a:cubicBezTo>
                  <a:cubicBezTo>
                    <a:pt x="80441" y="131138"/>
                    <a:pt x="73202" y="131138"/>
                    <a:pt x="58342" y="109135"/>
                  </a:cubicBezTo>
                  <a:cubicBezTo>
                    <a:pt x="40436" y="83037"/>
                    <a:pt x="22529" y="56843"/>
                    <a:pt x="4241" y="30935"/>
                  </a:cubicBezTo>
                  <a:cubicBezTo>
                    <a:pt x="-1865" y="23896"/>
                    <a:pt x="-1313" y="13304"/>
                    <a:pt x="5479" y="6932"/>
                  </a:cubicBezTo>
                  <a:cubicBezTo>
                    <a:pt x="11594" y="-907"/>
                    <a:pt x="22910" y="-2307"/>
                    <a:pt x="30749" y="3808"/>
                  </a:cubicBezTo>
                  <a:cubicBezTo>
                    <a:pt x="30901" y="3922"/>
                    <a:pt x="31044" y="4046"/>
                    <a:pt x="31196" y="4170"/>
                  </a:cubicBezTo>
                  <a:cubicBezTo>
                    <a:pt x="36807" y="8913"/>
                    <a:pt x="41855" y="14276"/>
                    <a:pt x="46246" y="20172"/>
                  </a:cubicBezTo>
                  <a:cubicBezTo>
                    <a:pt x="67296" y="46556"/>
                    <a:pt x="88061" y="73131"/>
                    <a:pt x="109016" y="998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9" name="Google Shape;839;p37"/>
          <p:cNvGrpSpPr/>
          <p:nvPr/>
        </p:nvGrpSpPr>
        <p:grpSpPr>
          <a:xfrm>
            <a:off x="6080136" y="2849849"/>
            <a:ext cx="230428" cy="272104"/>
            <a:chOff x="3763332" y="3282539"/>
            <a:chExt cx="256031" cy="302371"/>
          </a:xfrm>
        </p:grpSpPr>
        <p:sp>
          <p:nvSpPr>
            <p:cNvPr id="840" name="Google Shape;840;p37"/>
            <p:cNvSpPr/>
            <p:nvPr/>
          </p:nvSpPr>
          <p:spPr>
            <a:xfrm>
              <a:off x="3763332" y="3282539"/>
              <a:ext cx="122300" cy="134968"/>
            </a:xfrm>
            <a:custGeom>
              <a:avLst/>
              <a:gdLst/>
              <a:ahLst/>
              <a:cxnLst/>
              <a:rect l="l" t="t" r="r" b="b"/>
              <a:pathLst>
                <a:path w="122300" h="134968" extrusionOk="0">
                  <a:moveTo>
                    <a:pt x="44482" y="76819"/>
                  </a:moveTo>
                  <a:lnTo>
                    <a:pt x="0" y="76819"/>
                  </a:lnTo>
                  <a:cubicBezTo>
                    <a:pt x="2572" y="53292"/>
                    <a:pt x="26670" y="56912"/>
                    <a:pt x="38100" y="40529"/>
                  </a:cubicBezTo>
                  <a:cubicBezTo>
                    <a:pt x="36862" y="34147"/>
                    <a:pt x="34290" y="24336"/>
                    <a:pt x="33052" y="14431"/>
                  </a:cubicBezTo>
                  <a:cubicBezTo>
                    <a:pt x="32480" y="9859"/>
                    <a:pt x="33052" y="2810"/>
                    <a:pt x="36100" y="810"/>
                  </a:cubicBezTo>
                  <a:cubicBezTo>
                    <a:pt x="40738" y="-724"/>
                    <a:pt x="45825" y="-57"/>
                    <a:pt x="49911" y="2619"/>
                  </a:cubicBezTo>
                  <a:cubicBezTo>
                    <a:pt x="58607" y="8544"/>
                    <a:pt x="66999" y="14897"/>
                    <a:pt x="75057" y="21669"/>
                  </a:cubicBezTo>
                  <a:cubicBezTo>
                    <a:pt x="81744" y="17326"/>
                    <a:pt x="88668" y="13383"/>
                    <a:pt x="95821" y="9859"/>
                  </a:cubicBezTo>
                  <a:cubicBezTo>
                    <a:pt x="99536" y="8144"/>
                    <a:pt x="103822" y="8144"/>
                    <a:pt x="107537" y="9859"/>
                  </a:cubicBezTo>
                  <a:cubicBezTo>
                    <a:pt x="109538" y="11383"/>
                    <a:pt x="109442" y="17669"/>
                    <a:pt x="108299" y="21193"/>
                  </a:cubicBezTo>
                  <a:cubicBezTo>
                    <a:pt x="105727" y="28813"/>
                    <a:pt x="102013" y="35957"/>
                    <a:pt x="98774" y="43958"/>
                  </a:cubicBezTo>
                  <a:cubicBezTo>
                    <a:pt x="105727" y="53483"/>
                    <a:pt x="112966" y="61484"/>
                    <a:pt x="118967" y="70628"/>
                  </a:cubicBezTo>
                  <a:cubicBezTo>
                    <a:pt x="120853" y="75038"/>
                    <a:pt x="121977" y="79743"/>
                    <a:pt x="122301" y="84534"/>
                  </a:cubicBezTo>
                  <a:cubicBezTo>
                    <a:pt x="117205" y="86268"/>
                    <a:pt x="111871" y="87163"/>
                    <a:pt x="106489" y="87201"/>
                  </a:cubicBezTo>
                  <a:cubicBezTo>
                    <a:pt x="97612" y="85211"/>
                    <a:pt x="88887" y="82572"/>
                    <a:pt x="80391" y="79296"/>
                  </a:cubicBezTo>
                  <a:cubicBezTo>
                    <a:pt x="74962" y="91964"/>
                    <a:pt x="70295" y="102727"/>
                    <a:pt x="65818" y="113491"/>
                  </a:cubicBezTo>
                  <a:cubicBezTo>
                    <a:pt x="64103" y="117586"/>
                    <a:pt x="62484" y="121682"/>
                    <a:pt x="60960" y="125873"/>
                  </a:cubicBezTo>
                  <a:cubicBezTo>
                    <a:pt x="58769" y="132064"/>
                    <a:pt x="54673" y="137208"/>
                    <a:pt x="48101" y="133969"/>
                  </a:cubicBezTo>
                  <a:cubicBezTo>
                    <a:pt x="45053" y="132445"/>
                    <a:pt x="43243" y="125778"/>
                    <a:pt x="43243" y="121396"/>
                  </a:cubicBezTo>
                  <a:cubicBezTo>
                    <a:pt x="43243" y="111205"/>
                    <a:pt x="45339" y="100917"/>
                    <a:pt x="46101" y="90631"/>
                  </a:cubicBezTo>
                  <a:cubicBezTo>
                    <a:pt x="45853" y="86002"/>
                    <a:pt x="45320" y="81382"/>
                    <a:pt x="44482" y="768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37"/>
            <p:cNvSpPr/>
            <p:nvPr/>
          </p:nvSpPr>
          <p:spPr>
            <a:xfrm>
              <a:off x="3912969" y="3369169"/>
              <a:ext cx="106394" cy="116586"/>
            </a:xfrm>
            <a:custGeom>
              <a:avLst/>
              <a:gdLst/>
              <a:ahLst/>
              <a:cxnLst/>
              <a:rect l="l" t="t" r="r" b="b"/>
              <a:pathLst>
                <a:path w="106394" h="116586" extrusionOk="0">
                  <a:moveTo>
                    <a:pt x="0" y="62389"/>
                  </a:moveTo>
                  <a:cubicBezTo>
                    <a:pt x="5429" y="55912"/>
                    <a:pt x="7811" y="50292"/>
                    <a:pt x="11621" y="48959"/>
                  </a:cubicBezTo>
                  <a:cubicBezTo>
                    <a:pt x="23555" y="45701"/>
                    <a:pt x="30756" y="33566"/>
                    <a:pt x="27908" y="21527"/>
                  </a:cubicBezTo>
                  <a:cubicBezTo>
                    <a:pt x="27908" y="19050"/>
                    <a:pt x="29813" y="16288"/>
                    <a:pt x="30861" y="13526"/>
                  </a:cubicBezTo>
                  <a:cubicBezTo>
                    <a:pt x="39719" y="15993"/>
                    <a:pt x="48939" y="16888"/>
                    <a:pt x="58103" y="16193"/>
                  </a:cubicBezTo>
                  <a:cubicBezTo>
                    <a:pt x="67056" y="12144"/>
                    <a:pt x="75286" y="6677"/>
                    <a:pt x="82487" y="0"/>
                  </a:cubicBezTo>
                  <a:cubicBezTo>
                    <a:pt x="94297" y="15907"/>
                    <a:pt x="76486" y="23717"/>
                    <a:pt x="76295" y="38100"/>
                  </a:cubicBezTo>
                  <a:cubicBezTo>
                    <a:pt x="82868" y="43244"/>
                    <a:pt x="91630" y="49530"/>
                    <a:pt x="99727" y="56579"/>
                  </a:cubicBezTo>
                  <a:cubicBezTo>
                    <a:pt x="102432" y="59665"/>
                    <a:pt x="104680" y="63132"/>
                    <a:pt x="106394" y="66866"/>
                  </a:cubicBezTo>
                  <a:cubicBezTo>
                    <a:pt x="102298" y="69152"/>
                    <a:pt x="98107" y="73438"/>
                    <a:pt x="94012" y="73343"/>
                  </a:cubicBezTo>
                  <a:cubicBezTo>
                    <a:pt x="81534" y="73343"/>
                    <a:pt x="69152" y="70961"/>
                    <a:pt x="55340" y="69437"/>
                  </a:cubicBezTo>
                  <a:cubicBezTo>
                    <a:pt x="50863" y="78962"/>
                    <a:pt x="46672" y="87344"/>
                    <a:pt x="42672" y="95917"/>
                  </a:cubicBezTo>
                  <a:cubicBezTo>
                    <a:pt x="41424" y="100165"/>
                    <a:pt x="39700" y="104251"/>
                    <a:pt x="37529" y="108109"/>
                  </a:cubicBezTo>
                  <a:cubicBezTo>
                    <a:pt x="34223" y="111395"/>
                    <a:pt x="30509" y="114243"/>
                    <a:pt x="26479" y="116586"/>
                  </a:cubicBezTo>
                  <a:cubicBezTo>
                    <a:pt x="24612" y="112452"/>
                    <a:pt x="23422" y="108052"/>
                    <a:pt x="22955" y="103537"/>
                  </a:cubicBezTo>
                  <a:cubicBezTo>
                    <a:pt x="23784" y="98431"/>
                    <a:pt x="25032" y="93393"/>
                    <a:pt x="26670" y="88487"/>
                  </a:cubicBezTo>
                  <a:cubicBezTo>
                    <a:pt x="27622" y="83534"/>
                    <a:pt x="27813" y="78296"/>
                    <a:pt x="28480" y="71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37"/>
            <p:cNvSpPr/>
            <p:nvPr/>
          </p:nvSpPr>
          <p:spPr>
            <a:xfrm>
              <a:off x="3817434" y="3498886"/>
              <a:ext cx="81057" cy="86024"/>
            </a:xfrm>
            <a:custGeom>
              <a:avLst/>
              <a:gdLst/>
              <a:ahLst/>
              <a:cxnLst/>
              <a:rect l="l" t="t" r="r" b="b"/>
              <a:pathLst>
                <a:path w="81057" h="86024" extrusionOk="0">
                  <a:moveTo>
                    <a:pt x="20954" y="28208"/>
                  </a:moveTo>
                  <a:cubicBezTo>
                    <a:pt x="19621" y="19349"/>
                    <a:pt x="18192" y="10301"/>
                    <a:pt x="16668" y="680"/>
                  </a:cubicBezTo>
                  <a:cubicBezTo>
                    <a:pt x="31527" y="-3130"/>
                    <a:pt x="36194" y="10205"/>
                    <a:pt x="45719" y="12491"/>
                  </a:cubicBezTo>
                  <a:lnTo>
                    <a:pt x="74294" y="4490"/>
                  </a:lnTo>
                  <a:lnTo>
                    <a:pt x="62007" y="29922"/>
                  </a:lnTo>
                  <a:lnTo>
                    <a:pt x="81057" y="51925"/>
                  </a:lnTo>
                  <a:cubicBezTo>
                    <a:pt x="72008" y="67641"/>
                    <a:pt x="60388" y="51353"/>
                    <a:pt x="49529" y="56973"/>
                  </a:cubicBezTo>
                  <a:cubicBezTo>
                    <a:pt x="41147" y="64498"/>
                    <a:pt x="41242" y="82595"/>
                    <a:pt x="22097" y="86024"/>
                  </a:cubicBezTo>
                  <a:lnTo>
                    <a:pt x="22097" y="56687"/>
                  </a:lnTo>
                  <a:lnTo>
                    <a:pt x="761" y="55068"/>
                  </a:lnTo>
                  <a:cubicBezTo>
                    <a:pt x="-4192" y="36970"/>
                    <a:pt x="16478" y="40400"/>
                    <a:pt x="20954" y="28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3" name="Google Shape;843;p37"/>
          <p:cNvGrpSpPr/>
          <p:nvPr/>
        </p:nvGrpSpPr>
        <p:grpSpPr>
          <a:xfrm>
            <a:off x="3876817" y="4290274"/>
            <a:ext cx="335954" cy="309610"/>
            <a:chOff x="1147075" y="4782863"/>
            <a:chExt cx="373282" cy="344049"/>
          </a:xfrm>
        </p:grpSpPr>
        <p:sp>
          <p:nvSpPr>
            <p:cNvPr id="844" name="Google Shape;844;p37"/>
            <p:cNvSpPr/>
            <p:nvPr/>
          </p:nvSpPr>
          <p:spPr>
            <a:xfrm>
              <a:off x="1147075" y="4782863"/>
              <a:ext cx="373282" cy="276231"/>
            </a:xfrm>
            <a:custGeom>
              <a:avLst/>
              <a:gdLst/>
              <a:ahLst/>
              <a:cxnLst/>
              <a:rect l="l" t="t" r="r" b="b"/>
              <a:pathLst>
                <a:path w="373282" h="276231" extrusionOk="0">
                  <a:moveTo>
                    <a:pt x="220624" y="252419"/>
                  </a:moveTo>
                  <a:lnTo>
                    <a:pt x="349592" y="252419"/>
                  </a:lnTo>
                  <a:cubicBezTo>
                    <a:pt x="353974" y="251990"/>
                    <a:pt x="358393" y="252343"/>
                    <a:pt x="362641" y="253467"/>
                  </a:cubicBezTo>
                  <a:cubicBezTo>
                    <a:pt x="365823" y="254953"/>
                    <a:pt x="368109" y="257848"/>
                    <a:pt x="368833" y="261277"/>
                  </a:cubicBezTo>
                  <a:cubicBezTo>
                    <a:pt x="369033" y="264935"/>
                    <a:pt x="367471" y="268478"/>
                    <a:pt x="364641" y="270802"/>
                  </a:cubicBezTo>
                  <a:cubicBezTo>
                    <a:pt x="360870" y="273117"/>
                    <a:pt x="356583" y="274460"/>
                    <a:pt x="352164" y="274708"/>
                  </a:cubicBezTo>
                  <a:cubicBezTo>
                    <a:pt x="341877" y="275660"/>
                    <a:pt x="331495" y="276136"/>
                    <a:pt x="321112" y="276232"/>
                  </a:cubicBezTo>
                  <a:cubicBezTo>
                    <a:pt x="252913" y="276232"/>
                    <a:pt x="184714" y="276232"/>
                    <a:pt x="116515" y="276232"/>
                  </a:cubicBezTo>
                  <a:cubicBezTo>
                    <a:pt x="101733" y="275822"/>
                    <a:pt x="86978" y="274641"/>
                    <a:pt x="72319" y="272707"/>
                  </a:cubicBezTo>
                  <a:cubicBezTo>
                    <a:pt x="51593" y="269897"/>
                    <a:pt x="36629" y="251467"/>
                    <a:pt x="38124" y="230607"/>
                  </a:cubicBezTo>
                  <a:cubicBezTo>
                    <a:pt x="39458" y="199555"/>
                    <a:pt x="39172" y="168409"/>
                    <a:pt x="38887" y="137357"/>
                  </a:cubicBezTo>
                  <a:cubicBezTo>
                    <a:pt x="38887" y="114402"/>
                    <a:pt x="38124" y="91351"/>
                    <a:pt x="36124" y="68491"/>
                  </a:cubicBezTo>
                  <a:cubicBezTo>
                    <a:pt x="34219" y="47155"/>
                    <a:pt x="32219" y="25248"/>
                    <a:pt x="5358" y="18009"/>
                  </a:cubicBezTo>
                  <a:cubicBezTo>
                    <a:pt x="-2261" y="15913"/>
                    <a:pt x="-1500" y="6865"/>
                    <a:pt x="6025" y="2864"/>
                  </a:cubicBezTo>
                  <a:cubicBezTo>
                    <a:pt x="15722" y="-2632"/>
                    <a:pt x="27990" y="-13"/>
                    <a:pt x="34600" y="8960"/>
                  </a:cubicBezTo>
                  <a:cubicBezTo>
                    <a:pt x="45173" y="20866"/>
                    <a:pt x="57270" y="22009"/>
                    <a:pt x="72129" y="21152"/>
                  </a:cubicBezTo>
                  <a:cubicBezTo>
                    <a:pt x="94227" y="19914"/>
                    <a:pt x="116515" y="22295"/>
                    <a:pt x="138804" y="21819"/>
                  </a:cubicBezTo>
                  <a:cubicBezTo>
                    <a:pt x="181762" y="20866"/>
                    <a:pt x="224529" y="18866"/>
                    <a:pt x="267582" y="17437"/>
                  </a:cubicBezTo>
                  <a:cubicBezTo>
                    <a:pt x="294157" y="16580"/>
                    <a:pt x="320827" y="15913"/>
                    <a:pt x="347401" y="15247"/>
                  </a:cubicBezTo>
                  <a:cubicBezTo>
                    <a:pt x="355764" y="14275"/>
                    <a:pt x="363327" y="20266"/>
                    <a:pt x="364299" y="28629"/>
                  </a:cubicBezTo>
                  <a:cubicBezTo>
                    <a:pt x="364318" y="28839"/>
                    <a:pt x="364337" y="29039"/>
                    <a:pt x="364356" y="29248"/>
                  </a:cubicBezTo>
                  <a:cubicBezTo>
                    <a:pt x="364908" y="32906"/>
                    <a:pt x="365137" y="36601"/>
                    <a:pt x="365023" y="40297"/>
                  </a:cubicBezTo>
                  <a:cubicBezTo>
                    <a:pt x="365023" y="77254"/>
                    <a:pt x="363499" y="114307"/>
                    <a:pt x="372357" y="150883"/>
                  </a:cubicBezTo>
                  <a:cubicBezTo>
                    <a:pt x="375595" y="164218"/>
                    <a:pt x="370357" y="169933"/>
                    <a:pt x="356260" y="171742"/>
                  </a:cubicBezTo>
                  <a:cubicBezTo>
                    <a:pt x="317398" y="176791"/>
                    <a:pt x="278345" y="181267"/>
                    <a:pt x="239483" y="186220"/>
                  </a:cubicBezTo>
                  <a:cubicBezTo>
                    <a:pt x="216718" y="189078"/>
                    <a:pt x="193954" y="192126"/>
                    <a:pt x="171379" y="195745"/>
                  </a:cubicBezTo>
                  <a:cubicBezTo>
                    <a:pt x="141375" y="200698"/>
                    <a:pt x="111467" y="205937"/>
                    <a:pt x="81749" y="211843"/>
                  </a:cubicBezTo>
                  <a:cubicBezTo>
                    <a:pt x="64509" y="215272"/>
                    <a:pt x="63461" y="217176"/>
                    <a:pt x="62699" y="230893"/>
                  </a:cubicBezTo>
                  <a:cubicBezTo>
                    <a:pt x="62699" y="247942"/>
                    <a:pt x="65080" y="251943"/>
                    <a:pt x="82797" y="253086"/>
                  </a:cubicBezTo>
                  <a:cubicBezTo>
                    <a:pt x="105752" y="254515"/>
                    <a:pt x="128707" y="254515"/>
                    <a:pt x="151662" y="254705"/>
                  </a:cubicBezTo>
                  <a:cubicBezTo>
                    <a:pt x="174618" y="254895"/>
                    <a:pt x="197668" y="254705"/>
                    <a:pt x="220624" y="254705"/>
                  </a:cubicBezTo>
                  <a:close/>
                  <a:moveTo>
                    <a:pt x="110991" y="184696"/>
                  </a:moveTo>
                  <a:cubicBezTo>
                    <a:pt x="112686" y="170066"/>
                    <a:pt x="110753" y="155254"/>
                    <a:pt x="105371" y="141548"/>
                  </a:cubicBezTo>
                  <a:lnTo>
                    <a:pt x="64223" y="145930"/>
                  </a:lnTo>
                  <a:lnTo>
                    <a:pt x="64223" y="192983"/>
                  </a:lnTo>
                  <a:close/>
                  <a:moveTo>
                    <a:pt x="63366" y="130309"/>
                  </a:moveTo>
                  <a:lnTo>
                    <a:pt x="106514" y="127165"/>
                  </a:lnTo>
                  <a:lnTo>
                    <a:pt x="103275" y="81255"/>
                  </a:lnTo>
                  <a:lnTo>
                    <a:pt x="63366" y="81255"/>
                  </a:lnTo>
                  <a:close/>
                  <a:moveTo>
                    <a:pt x="338162" y="69444"/>
                  </a:moveTo>
                  <a:lnTo>
                    <a:pt x="338162" y="37440"/>
                  </a:lnTo>
                  <a:lnTo>
                    <a:pt x="284917" y="37440"/>
                  </a:lnTo>
                  <a:lnTo>
                    <a:pt x="284917" y="69539"/>
                  </a:lnTo>
                  <a:close/>
                  <a:moveTo>
                    <a:pt x="342162" y="124212"/>
                  </a:moveTo>
                  <a:lnTo>
                    <a:pt x="286156" y="126880"/>
                  </a:lnTo>
                  <a:lnTo>
                    <a:pt x="286156" y="157074"/>
                  </a:lnTo>
                  <a:lnTo>
                    <a:pt x="346068" y="148406"/>
                  </a:lnTo>
                  <a:close/>
                  <a:moveTo>
                    <a:pt x="155091" y="82207"/>
                  </a:moveTo>
                  <a:lnTo>
                    <a:pt x="119087" y="82207"/>
                  </a:lnTo>
                  <a:lnTo>
                    <a:pt x="122897" y="124975"/>
                  </a:lnTo>
                  <a:lnTo>
                    <a:pt x="155091" y="122498"/>
                  </a:lnTo>
                  <a:close/>
                  <a:moveTo>
                    <a:pt x="178904" y="170314"/>
                  </a:moveTo>
                  <a:lnTo>
                    <a:pt x="217004" y="164027"/>
                  </a:lnTo>
                  <a:lnTo>
                    <a:pt x="215480" y="132404"/>
                  </a:lnTo>
                  <a:lnTo>
                    <a:pt x="173094" y="136690"/>
                  </a:lnTo>
                  <a:close/>
                  <a:moveTo>
                    <a:pt x="284632" y="110306"/>
                  </a:moveTo>
                  <a:cubicBezTo>
                    <a:pt x="302958" y="112059"/>
                    <a:pt x="321446" y="110677"/>
                    <a:pt x="339305" y="106210"/>
                  </a:cubicBezTo>
                  <a:lnTo>
                    <a:pt x="338067" y="87160"/>
                  </a:lnTo>
                  <a:lnTo>
                    <a:pt x="284917" y="87160"/>
                  </a:lnTo>
                  <a:close/>
                  <a:moveTo>
                    <a:pt x="174237" y="120879"/>
                  </a:moveTo>
                  <a:lnTo>
                    <a:pt x="214623" y="115831"/>
                  </a:lnTo>
                  <a:lnTo>
                    <a:pt x="212432" y="84874"/>
                  </a:lnTo>
                  <a:lnTo>
                    <a:pt x="172522" y="84874"/>
                  </a:lnTo>
                  <a:close/>
                  <a:moveTo>
                    <a:pt x="125754" y="141358"/>
                  </a:moveTo>
                  <a:lnTo>
                    <a:pt x="130993" y="181743"/>
                  </a:lnTo>
                  <a:lnTo>
                    <a:pt x="162616" y="173457"/>
                  </a:lnTo>
                  <a:lnTo>
                    <a:pt x="154996" y="137643"/>
                  </a:lnTo>
                  <a:close/>
                  <a:moveTo>
                    <a:pt x="265867" y="38583"/>
                  </a:moveTo>
                  <a:lnTo>
                    <a:pt x="228910" y="42583"/>
                  </a:lnTo>
                  <a:lnTo>
                    <a:pt x="228910" y="68682"/>
                  </a:lnTo>
                  <a:lnTo>
                    <a:pt x="265867" y="68682"/>
                  </a:lnTo>
                  <a:close/>
                  <a:moveTo>
                    <a:pt x="227767" y="85636"/>
                  </a:moveTo>
                  <a:lnTo>
                    <a:pt x="230149" y="115450"/>
                  </a:lnTo>
                  <a:lnTo>
                    <a:pt x="267010" y="111163"/>
                  </a:lnTo>
                  <a:lnTo>
                    <a:pt x="265962" y="85636"/>
                  </a:lnTo>
                  <a:close/>
                  <a:moveTo>
                    <a:pt x="264629" y="128975"/>
                  </a:moveTo>
                  <a:lnTo>
                    <a:pt x="233197" y="130594"/>
                  </a:lnTo>
                  <a:lnTo>
                    <a:pt x="233197" y="162312"/>
                  </a:lnTo>
                  <a:cubicBezTo>
                    <a:pt x="268249" y="161265"/>
                    <a:pt x="270535" y="159265"/>
                    <a:pt x="264248" y="128975"/>
                  </a:cubicBezTo>
                  <a:close/>
                  <a:moveTo>
                    <a:pt x="56317" y="44012"/>
                  </a:moveTo>
                  <a:lnTo>
                    <a:pt x="61175" y="64586"/>
                  </a:lnTo>
                  <a:lnTo>
                    <a:pt x="101370" y="64586"/>
                  </a:lnTo>
                  <a:lnTo>
                    <a:pt x="101370" y="44012"/>
                  </a:lnTo>
                  <a:close/>
                  <a:moveTo>
                    <a:pt x="211194" y="45917"/>
                  </a:moveTo>
                  <a:lnTo>
                    <a:pt x="168903" y="45917"/>
                  </a:lnTo>
                  <a:lnTo>
                    <a:pt x="172427" y="66491"/>
                  </a:lnTo>
                  <a:lnTo>
                    <a:pt x="211194" y="66491"/>
                  </a:lnTo>
                  <a:close/>
                  <a:moveTo>
                    <a:pt x="118611" y="44679"/>
                  </a:moveTo>
                  <a:lnTo>
                    <a:pt x="118611" y="64776"/>
                  </a:lnTo>
                  <a:lnTo>
                    <a:pt x="155377" y="64776"/>
                  </a:lnTo>
                  <a:lnTo>
                    <a:pt x="150900" y="446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37"/>
            <p:cNvSpPr/>
            <p:nvPr/>
          </p:nvSpPr>
          <p:spPr>
            <a:xfrm>
              <a:off x="1241578" y="5068334"/>
              <a:ext cx="57064" cy="58578"/>
            </a:xfrm>
            <a:custGeom>
              <a:avLst/>
              <a:gdLst/>
              <a:ahLst/>
              <a:cxnLst/>
              <a:rect l="l" t="t" r="r" b="b"/>
              <a:pathLst>
                <a:path w="57064" h="58578" extrusionOk="0">
                  <a:moveTo>
                    <a:pt x="57064" y="30004"/>
                  </a:moveTo>
                  <a:cubicBezTo>
                    <a:pt x="55883" y="45968"/>
                    <a:pt x="42682" y="58379"/>
                    <a:pt x="26679" y="58579"/>
                  </a:cubicBezTo>
                  <a:cubicBezTo>
                    <a:pt x="11382" y="57560"/>
                    <a:pt x="-381" y="44663"/>
                    <a:pt x="9" y="29337"/>
                  </a:cubicBezTo>
                  <a:cubicBezTo>
                    <a:pt x="238" y="14059"/>
                    <a:pt x="11944" y="1410"/>
                    <a:pt x="27156" y="0"/>
                  </a:cubicBezTo>
                  <a:cubicBezTo>
                    <a:pt x="43101" y="1381"/>
                    <a:pt x="55731" y="14049"/>
                    <a:pt x="57064" y="300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37"/>
            <p:cNvSpPr/>
            <p:nvPr/>
          </p:nvSpPr>
          <p:spPr>
            <a:xfrm>
              <a:off x="1422563" y="5067381"/>
              <a:ext cx="58007" cy="56382"/>
            </a:xfrm>
            <a:custGeom>
              <a:avLst/>
              <a:gdLst/>
              <a:ahLst/>
              <a:cxnLst/>
              <a:rect l="l" t="t" r="r" b="b"/>
              <a:pathLst>
                <a:path w="58007" h="56382" extrusionOk="0">
                  <a:moveTo>
                    <a:pt x="26194" y="56293"/>
                  </a:moveTo>
                  <a:cubicBezTo>
                    <a:pt x="11668" y="55083"/>
                    <a:pt x="391" y="43139"/>
                    <a:pt x="0" y="28575"/>
                  </a:cubicBezTo>
                  <a:cubicBezTo>
                    <a:pt x="1715" y="13564"/>
                    <a:pt x="13564" y="1714"/>
                    <a:pt x="28575" y="0"/>
                  </a:cubicBezTo>
                  <a:cubicBezTo>
                    <a:pt x="43101" y="3381"/>
                    <a:pt x="54483" y="14659"/>
                    <a:pt x="58007" y="29146"/>
                  </a:cubicBezTo>
                  <a:cubicBezTo>
                    <a:pt x="56693" y="45415"/>
                    <a:pt x="42463" y="57550"/>
                    <a:pt x="26194" y="562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7" name="Google Shape;847;p37"/>
          <p:cNvGrpSpPr/>
          <p:nvPr/>
        </p:nvGrpSpPr>
        <p:grpSpPr>
          <a:xfrm>
            <a:off x="5348052" y="3755249"/>
            <a:ext cx="286421" cy="360517"/>
            <a:chOff x="2807292" y="4239660"/>
            <a:chExt cx="318245" cy="400619"/>
          </a:xfrm>
        </p:grpSpPr>
        <p:sp>
          <p:nvSpPr>
            <p:cNvPr id="848" name="Google Shape;848;p37"/>
            <p:cNvSpPr/>
            <p:nvPr/>
          </p:nvSpPr>
          <p:spPr>
            <a:xfrm>
              <a:off x="2807292" y="4255465"/>
              <a:ext cx="248099" cy="384814"/>
            </a:xfrm>
            <a:custGeom>
              <a:avLst/>
              <a:gdLst/>
              <a:ahLst/>
              <a:cxnLst/>
              <a:rect l="l" t="t" r="r" b="b"/>
              <a:pathLst>
                <a:path w="248099" h="384814" extrusionOk="0">
                  <a:moveTo>
                    <a:pt x="42973" y="384815"/>
                  </a:moveTo>
                  <a:cubicBezTo>
                    <a:pt x="31819" y="384653"/>
                    <a:pt x="20684" y="383824"/>
                    <a:pt x="9635" y="382338"/>
                  </a:cubicBezTo>
                  <a:cubicBezTo>
                    <a:pt x="-1223" y="379957"/>
                    <a:pt x="-3128" y="369956"/>
                    <a:pt x="5064" y="362336"/>
                  </a:cubicBezTo>
                  <a:cubicBezTo>
                    <a:pt x="7378" y="360459"/>
                    <a:pt x="9902" y="358869"/>
                    <a:pt x="12588" y="357573"/>
                  </a:cubicBezTo>
                  <a:cubicBezTo>
                    <a:pt x="90693" y="314520"/>
                    <a:pt x="117363" y="241559"/>
                    <a:pt x="127745" y="159072"/>
                  </a:cubicBezTo>
                  <a:cubicBezTo>
                    <a:pt x="129593" y="141099"/>
                    <a:pt x="124555" y="123087"/>
                    <a:pt x="113649" y="108685"/>
                  </a:cubicBezTo>
                  <a:cubicBezTo>
                    <a:pt x="94599" y="82586"/>
                    <a:pt x="78787" y="53345"/>
                    <a:pt x="50879" y="34676"/>
                  </a:cubicBezTo>
                  <a:cubicBezTo>
                    <a:pt x="42878" y="29342"/>
                    <a:pt x="34400" y="25151"/>
                    <a:pt x="26876" y="18959"/>
                  </a:cubicBezTo>
                  <a:cubicBezTo>
                    <a:pt x="23828" y="16674"/>
                    <a:pt x="20303" y="10673"/>
                    <a:pt x="21351" y="8482"/>
                  </a:cubicBezTo>
                  <a:cubicBezTo>
                    <a:pt x="23542" y="4186"/>
                    <a:pt x="27514" y="1081"/>
                    <a:pt x="32210" y="5"/>
                  </a:cubicBezTo>
                  <a:cubicBezTo>
                    <a:pt x="40354" y="-81"/>
                    <a:pt x="48459" y="976"/>
                    <a:pt x="56308" y="3148"/>
                  </a:cubicBezTo>
                  <a:cubicBezTo>
                    <a:pt x="103933" y="14292"/>
                    <a:pt x="148891" y="30199"/>
                    <a:pt x="186419" y="62203"/>
                  </a:cubicBezTo>
                  <a:cubicBezTo>
                    <a:pt x="229368" y="96884"/>
                    <a:pt x="252256" y="150652"/>
                    <a:pt x="247475" y="205650"/>
                  </a:cubicBezTo>
                  <a:cubicBezTo>
                    <a:pt x="246284" y="236072"/>
                    <a:pt x="237721" y="265752"/>
                    <a:pt x="222519" y="292136"/>
                  </a:cubicBezTo>
                  <a:cubicBezTo>
                    <a:pt x="190515" y="345286"/>
                    <a:pt x="140128" y="368336"/>
                    <a:pt x="82502" y="380433"/>
                  </a:cubicBezTo>
                  <a:cubicBezTo>
                    <a:pt x="69414" y="382605"/>
                    <a:pt x="56222" y="384072"/>
                    <a:pt x="42973" y="3848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37"/>
            <p:cNvSpPr/>
            <p:nvPr/>
          </p:nvSpPr>
          <p:spPr>
            <a:xfrm>
              <a:off x="3016984" y="4239660"/>
              <a:ext cx="91556" cy="94078"/>
            </a:xfrm>
            <a:custGeom>
              <a:avLst/>
              <a:gdLst/>
              <a:ahLst/>
              <a:cxnLst/>
              <a:rect l="l" t="t" r="r" b="b"/>
              <a:pathLst>
                <a:path w="91556" h="94078" extrusionOk="0">
                  <a:moveTo>
                    <a:pt x="83598" y="1046"/>
                  </a:moveTo>
                  <a:cubicBezTo>
                    <a:pt x="82645" y="14762"/>
                    <a:pt x="77788" y="26573"/>
                    <a:pt x="89123" y="37051"/>
                  </a:cubicBezTo>
                  <a:cubicBezTo>
                    <a:pt x="95028" y="42575"/>
                    <a:pt x="89123" y="51434"/>
                    <a:pt x="82741" y="52291"/>
                  </a:cubicBezTo>
                  <a:cubicBezTo>
                    <a:pt x="69215" y="54005"/>
                    <a:pt x="66548" y="63149"/>
                    <a:pt x="63691" y="73341"/>
                  </a:cubicBezTo>
                  <a:cubicBezTo>
                    <a:pt x="62738" y="76865"/>
                    <a:pt x="61405" y="80390"/>
                    <a:pt x="60167" y="83818"/>
                  </a:cubicBezTo>
                  <a:cubicBezTo>
                    <a:pt x="57500" y="90676"/>
                    <a:pt x="52451" y="96106"/>
                    <a:pt x="45212" y="93343"/>
                  </a:cubicBezTo>
                  <a:cubicBezTo>
                    <a:pt x="40412" y="90629"/>
                    <a:pt x="36630" y="86409"/>
                    <a:pt x="34449" y="81342"/>
                  </a:cubicBezTo>
                  <a:cubicBezTo>
                    <a:pt x="32087" y="75456"/>
                    <a:pt x="30268" y="69369"/>
                    <a:pt x="29020" y="63149"/>
                  </a:cubicBezTo>
                  <a:cubicBezTo>
                    <a:pt x="24124" y="63244"/>
                    <a:pt x="19238" y="62797"/>
                    <a:pt x="14447" y="61816"/>
                  </a:cubicBezTo>
                  <a:cubicBezTo>
                    <a:pt x="9208" y="60292"/>
                    <a:pt x="1874" y="58292"/>
                    <a:pt x="350" y="54482"/>
                  </a:cubicBezTo>
                  <a:cubicBezTo>
                    <a:pt x="-1174" y="50671"/>
                    <a:pt x="2636" y="44099"/>
                    <a:pt x="5017" y="39051"/>
                  </a:cubicBezTo>
                  <a:cubicBezTo>
                    <a:pt x="6160" y="36575"/>
                    <a:pt x="9208" y="35051"/>
                    <a:pt x="11875" y="32669"/>
                  </a:cubicBezTo>
                  <a:cubicBezTo>
                    <a:pt x="10103" y="29402"/>
                    <a:pt x="8703" y="25954"/>
                    <a:pt x="7684" y="22382"/>
                  </a:cubicBezTo>
                  <a:cubicBezTo>
                    <a:pt x="6827" y="16953"/>
                    <a:pt x="4731" y="8666"/>
                    <a:pt x="7684" y="6476"/>
                  </a:cubicBezTo>
                  <a:cubicBezTo>
                    <a:pt x="12589" y="2570"/>
                    <a:pt x="19009" y="1132"/>
                    <a:pt x="25115" y="2570"/>
                  </a:cubicBezTo>
                  <a:cubicBezTo>
                    <a:pt x="38831" y="8095"/>
                    <a:pt x="51023" y="10952"/>
                    <a:pt x="64453" y="1237"/>
                  </a:cubicBezTo>
                  <a:cubicBezTo>
                    <a:pt x="68263" y="-1430"/>
                    <a:pt x="76264" y="1046"/>
                    <a:pt x="83598" y="10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37"/>
            <p:cNvSpPr/>
            <p:nvPr/>
          </p:nvSpPr>
          <p:spPr>
            <a:xfrm>
              <a:off x="3057815" y="4519598"/>
              <a:ext cx="67722" cy="62293"/>
            </a:xfrm>
            <a:custGeom>
              <a:avLst/>
              <a:gdLst/>
              <a:ahLst/>
              <a:cxnLst/>
              <a:rect l="l" t="t" r="r" b="b"/>
              <a:pathLst>
                <a:path w="67722" h="62293" extrusionOk="0">
                  <a:moveTo>
                    <a:pt x="28575" y="47054"/>
                  </a:moveTo>
                  <a:cubicBezTo>
                    <a:pt x="18097" y="47054"/>
                    <a:pt x="10001" y="59912"/>
                    <a:pt x="0" y="51054"/>
                  </a:cubicBezTo>
                  <a:cubicBezTo>
                    <a:pt x="667" y="39243"/>
                    <a:pt x="1333" y="28575"/>
                    <a:pt x="2191" y="15145"/>
                  </a:cubicBezTo>
                  <a:lnTo>
                    <a:pt x="30766" y="0"/>
                  </a:lnTo>
                  <a:lnTo>
                    <a:pt x="67723" y="8287"/>
                  </a:lnTo>
                  <a:lnTo>
                    <a:pt x="46387" y="34004"/>
                  </a:lnTo>
                  <a:cubicBezTo>
                    <a:pt x="48111" y="39576"/>
                    <a:pt x="49349" y="45273"/>
                    <a:pt x="50102" y="51054"/>
                  </a:cubicBezTo>
                  <a:cubicBezTo>
                    <a:pt x="49654" y="54978"/>
                    <a:pt x="48492" y="58788"/>
                    <a:pt x="46672" y="62294"/>
                  </a:cubicBezTo>
                  <a:cubicBezTo>
                    <a:pt x="42805" y="61341"/>
                    <a:pt x="39119" y="59798"/>
                    <a:pt x="35719" y="57721"/>
                  </a:cubicBezTo>
                  <a:cubicBezTo>
                    <a:pt x="32842" y="54521"/>
                    <a:pt x="30432" y="50930"/>
                    <a:pt x="28575" y="470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37"/>
            <p:cNvSpPr/>
            <p:nvPr/>
          </p:nvSpPr>
          <p:spPr>
            <a:xfrm>
              <a:off x="3062413" y="4375845"/>
              <a:ext cx="58266" cy="71553"/>
            </a:xfrm>
            <a:custGeom>
              <a:avLst/>
              <a:gdLst/>
              <a:ahLst/>
              <a:cxnLst/>
              <a:rect l="l" t="t" r="r" b="b"/>
              <a:pathLst>
                <a:path w="58266" h="71553" extrusionOk="0">
                  <a:moveTo>
                    <a:pt x="21024" y="68506"/>
                  </a:moveTo>
                  <a:lnTo>
                    <a:pt x="17976" y="50503"/>
                  </a:lnTo>
                  <a:lnTo>
                    <a:pt x="1212" y="45836"/>
                  </a:lnTo>
                  <a:cubicBezTo>
                    <a:pt x="-3741" y="33739"/>
                    <a:pt x="7784" y="31930"/>
                    <a:pt x="12546" y="24595"/>
                  </a:cubicBezTo>
                  <a:cubicBezTo>
                    <a:pt x="10841" y="20261"/>
                    <a:pt x="9479" y="15804"/>
                    <a:pt x="8451" y="11260"/>
                  </a:cubicBezTo>
                  <a:cubicBezTo>
                    <a:pt x="7746" y="7917"/>
                    <a:pt x="8546" y="4431"/>
                    <a:pt x="10641" y="1735"/>
                  </a:cubicBezTo>
                  <a:cubicBezTo>
                    <a:pt x="12737" y="-75"/>
                    <a:pt x="19024" y="-646"/>
                    <a:pt x="20166" y="878"/>
                  </a:cubicBezTo>
                  <a:cubicBezTo>
                    <a:pt x="28263" y="11451"/>
                    <a:pt x="38645" y="9736"/>
                    <a:pt x="48741" y="6498"/>
                  </a:cubicBezTo>
                  <a:cubicBezTo>
                    <a:pt x="51885" y="19071"/>
                    <a:pt x="54837" y="30501"/>
                    <a:pt x="58266" y="44598"/>
                  </a:cubicBezTo>
                  <a:cubicBezTo>
                    <a:pt x="44169" y="48217"/>
                    <a:pt x="34644" y="59838"/>
                    <a:pt x="25119" y="71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2" name="Google Shape;852;p37"/>
          <p:cNvGrpSpPr/>
          <p:nvPr/>
        </p:nvGrpSpPr>
        <p:grpSpPr>
          <a:xfrm>
            <a:off x="4791151" y="3718205"/>
            <a:ext cx="494436" cy="391008"/>
            <a:chOff x="2105367" y="4194034"/>
            <a:chExt cx="549373" cy="434502"/>
          </a:xfrm>
        </p:grpSpPr>
        <p:sp>
          <p:nvSpPr>
            <p:cNvPr id="853" name="Google Shape;853;p37"/>
            <p:cNvSpPr/>
            <p:nvPr/>
          </p:nvSpPr>
          <p:spPr>
            <a:xfrm>
              <a:off x="2155116" y="4279206"/>
              <a:ext cx="396456" cy="286016"/>
            </a:xfrm>
            <a:custGeom>
              <a:avLst/>
              <a:gdLst/>
              <a:ahLst/>
              <a:cxnLst/>
              <a:rect l="l" t="t" r="r" b="b"/>
              <a:pathLst>
                <a:path w="396456" h="286016" extrusionOk="0">
                  <a:moveTo>
                    <a:pt x="126602" y="153429"/>
                  </a:moveTo>
                  <a:cubicBezTo>
                    <a:pt x="131364" y="140856"/>
                    <a:pt x="135174" y="130664"/>
                    <a:pt x="138984" y="120472"/>
                  </a:cubicBezTo>
                  <a:cubicBezTo>
                    <a:pt x="151557" y="86563"/>
                    <a:pt x="164035" y="52654"/>
                    <a:pt x="177084" y="18841"/>
                  </a:cubicBezTo>
                  <a:cubicBezTo>
                    <a:pt x="178751" y="14707"/>
                    <a:pt x="180818" y="10754"/>
                    <a:pt x="183275" y="7029"/>
                  </a:cubicBezTo>
                  <a:cubicBezTo>
                    <a:pt x="188133" y="-781"/>
                    <a:pt x="195372" y="-2496"/>
                    <a:pt x="201754" y="3981"/>
                  </a:cubicBezTo>
                  <a:cubicBezTo>
                    <a:pt x="208193" y="10773"/>
                    <a:pt x="213650" y="18431"/>
                    <a:pt x="217946" y="26746"/>
                  </a:cubicBezTo>
                  <a:cubicBezTo>
                    <a:pt x="238425" y="65989"/>
                    <a:pt x="258237" y="105613"/>
                    <a:pt x="279668" y="147809"/>
                  </a:cubicBezTo>
                  <a:cubicBezTo>
                    <a:pt x="287193" y="141237"/>
                    <a:pt x="293194" y="135331"/>
                    <a:pt x="299766" y="130283"/>
                  </a:cubicBezTo>
                  <a:cubicBezTo>
                    <a:pt x="320245" y="114471"/>
                    <a:pt x="340724" y="98851"/>
                    <a:pt x="361679" y="83611"/>
                  </a:cubicBezTo>
                  <a:cubicBezTo>
                    <a:pt x="366965" y="79534"/>
                    <a:pt x="373185" y="76848"/>
                    <a:pt x="379776" y="75800"/>
                  </a:cubicBezTo>
                  <a:cubicBezTo>
                    <a:pt x="385358" y="75457"/>
                    <a:pt x="390834" y="77419"/>
                    <a:pt x="394921" y="81229"/>
                  </a:cubicBezTo>
                  <a:cubicBezTo>
                    <a:pt x="396969" y="85640"/>
                    <a:pt x="396969" y="90726"/>
                    <a:pt x="394921" y="95136"/>
                  </a:cubicBezTo>
                  <a:cubicBezTo>
                    <a:pt x="388253" y="110757"/>
                    <a:pt x="380157" y="125806"/>
                    <a:pt x="373204" y="141332"/>
                  </a:cubicBezTo>
                  <a:cubicBezTo>
                    <a:pt x="358821" y="173527"/>
                    <a:pt x="355011" y="208007"/>
                    <a:pt x="350915" y="242773"/>
                  </a:cubicBezTo>
                  <a:cubicBezTo>
                    <a:pt x="347867" y="269062"/>
                    <a:pt x="350915" y="274872"/>
                    <a:pt x="315101" y="273349"/>
                  </a:cubicBezTo>
                  <a:cubicBezTo>
                    <a:pt x="238901" y="270301"/>
                    <a:pt x="162701" y="265824"/>
                    <a:pt x="87263" y="282874"/>
                  </a:cubicBezTo>
                  <a:cubicBezTo>
                    <a:pt x="78405" y="284426"/>
                    <a:pt x="69471" y="285474"/>
                    <a:pt x="60498" y="286017"/>
                  </a:cubicBezTo>
                  <a:cubicBezTo>
                    <a:pt x="43639" y="262395"/>
                    <a:pt x="41448" y="236772"/>
                    <a:pt x="37066" y="211722"/>
                  </a:cubicBezTo>
                  <a:cubicBezTo>
                    <a:pt x="32904" y="183080"/>
                    <a:pt x="23674" y="155410"/>
                    <a:pt x="9825" y="129997"/>
                  </a:cubicBezTo>
                  <a:cubicBezTo>
                    <a:pt x="6548" y="124216"/>
                    <a:pt x="3777" y="118158"/>
                    <a:pt x="1538" y="111900"/>
                  </a:cubicBezTo>
                  <a:cubicBezTo>
                    <a:pt x="-2748" y="99803"/>
                    <a:pt x="2015" y="92850"/>
                    <a:pt x="14683" y="93326"/>
                  </a:cubicBezTo>
                  <a:cubicBezTo>
                    <a:pt x="19845" y="93755"/>
                    <a:pt x="24941" y="94840"/>
                    <a:pt x="29828" y="96564"/>
                  </a:cubicBezTo>
                  <a:cubicBezTo>
                    <a:pt x="65356" y="107995"/>
                    <a:pt x="99646" y="121425"/>
                    <a:pt x="126602" y="1534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2209104" y="4562789"/>
              <a:ext cx="299720" cy="65747"/>
            </a:xfrm>
            <a:custGeom>
              <a:avLst/>
              <a:gdLst/>
              <a:ahLst/>
              <a:cxnLst/>
              <a:rect l="l" t="t" r="r" b="b"/>
              <a:pathLst>
                <a:path w="299720" h="65747" extrusionOk="0">
                  <a:moveTo>
                    <a:pt x="239873" y="339"/>
                  </a:moveTo>
                  <a:cubicBezTo>
                    <a:pt x="250922" y="339"/>
                    <a:pt x="265019" y="-423"/>
                    <a:pt x="279021" y="339"/>
                  </a:cubicBezTo>
                  <a:cubicBezTo>
                    <a:pt x="295594" y="1482"/>
                    <a:pt x="298833" y="5673"/>
                    <a:pt x="299499" y="22817"/>
                  </a:cubicBezTo>
                  <a:cubicBezTo>
                    <a:pt x="299499" y="26532"/>
                    <a:pt x="299499" y="30152"/>
                    <a:pt x="299499" y="33867"/>
                  </a:cubicBezTo>
                  <a:cubicBezTo>
                    <a:pt x="300919" y="42163"/>
                    <a:pt x="295347" y="50040"/>
                    <a:pt x="287050" y="51459"/>
                  </a:cubicBezTo>
                  <a:cubicBezTo>
                    <a:pt x="286098" y="51631"/>
                    <a:pt x="285136" y="51697"/>
                    <a:pt x="284164" y="51679"/>
                  </a:cubicBezTo>
                  <a:cubicBezTo>
                    <a:pt x="276068" y="52345"/>
                    <a:pt x="267972" y="53012"/>
                    <a:pt x="259780" y="53393"/>
                  </a:cubicBezTo>
                  <a:cubicBezTo>
                    <a:pt x="199201" y="55583"/>
                    <a:pt x="138527" y="57393"/>
                    <a:pt x="77948" y="59965"/>
                  </a:cubicBezTo>
                  <a:cubicBezTo>
                    <a:pt x="59565" y="60727"/>
                    <a:pt x="41181" y="63680"/>
                    <a:pt x="22798" y="65394"/>
                  </a:cubicBezTo>
                  <a:cubicBezTo>
                    <a:pt x="7177" y="66918"/>
                    <a:pt x="2605" y="63775"/>
                    <a:pt x="795" y="50916"/>
                  </a:cubicBezTo>
                  <a:cubicBezTo>
                    <a:pt x="-1967" y="31866"/>
                    <a:pt x="2319" y="22341"/>
                    <a:pt x="15940" y="19389"/>
                  </a:cubicBezTo>
                  <a:cubicBezTo>
                    <a:pt x="26799" y="17293"/>
                    <a:pt x="37943" y="16341"/>
                    <a:pt x="48992" y="15293"/>
                  </a:cubicBezTo>
                  <a:cubicBezTo>
                    <a:pt x="93188" y="11388"/>
                    <a:pt x="137289" y="7482"/>
                    <a:pt x="181485" y="3863"/>
                  </a:cubicBezTo>
                  <a:cubicBezTo>
                    <a:pt x="199963" y="2815"/>
                    <a:pt x="218442" y="1958"/>
                    <a:pt x="239873" y="3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2589603" y="4296266"/>
              <a:ext cx="65137" cy="63202"/>
            </a:xfrm>
            <a:custGeom>
              <a:avLst/>
              <a:gdLst/>
              <a:ahLst/>
              <a:cxnLst/>
              <a:rect l="l" t="t" r="r" b="b"/>
              <a:pathLst>
                <a:path w="65137" h="63202" extrusionOk="0">
                  <a:moveTo>
                    <a:pt x="24755" y="63203"/>
                  </a:moveTo>
                  <a:cubicBezTo>
                    <a:pt x="2848" y="63203"/>
                    <a:pt x="-1438" y="59107"/>
                    <a:pt x="372" y="42629"/>
                  </a:cubicBezTo>
                  <a:cubicBezTo>
                    <a:pt x="2181" y="26151"/>
                    <a:pt x="7801" y="12911"/>
                    <a:pt x="26470" y="8910"/>
                  </a:cubicBezTo>
                  <a:cubicBezTo>
                    <a:pt x="35042" y="7101"/>
                    <a:pt x="42853" y="1862"/>
                    <a:pt x="51425" y="52"/>
                  </a:cubicBezTo>
                  <a:cubicBezTo>
                    <a:pt x="56245" y="-339"/>
                    <a:pt x="60970" y="1490"/>
                    <a:pt x="64284" y="5005"/>
                  </a:cubicBezTo>
                  <a:cubicBezTo>
                    <a:pt x="66094" y="7101"/>
                    <a:pt x="64760" y="13673"/>
                    <a:pt x="62760" y="16911"/>
                  </a:cubicBezTo>
                  <a:cubicBezTo>
                    <a:pt x="54759" y="30046"/>
                    <a:pt x="46073" y="42772"/>
                    <a:pt x="36757" y="55011"/>
                  </a:cubicBezTo>
                  <a:cubicBezTo>
                    <a:pt x="33299" y="58469"/>
                    <a:pt x="29232" y="61241"/>
                    <a:pt x="24755" y="632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2105367" y="4307321"/>
              <a:ext cx="63195" cy="57876"/>
            </a:xfrm>
            <a:custGeom>
              <a:avLst/>
              <a:gdLst/>
              <a:ahLst/>
              <a:cxnLst/>
              <a:rect l="l" t="t" r="r" b="b"/>
              <a:pathLst>
                <a:path w="63195" h="57876" extrusionOk="0">
                  <a:moveTo>
                    <a:pt x="44048" y="57877"/>
                  </a:moveTo>
                  <a:cubicBezTo>
                    <a:pt x="34790" y="56829"/>
                    <a:pt x="25627" y="55105"/>
                    <a:pt x="16616" y="52733"/>
                  </a:cubicBezTo>
                  <a:cubicBezTo>
                    <a:pt x="12006" y="51105"/>
                    <a:pt x="8253" y="47666"/>
                    <a:pt x="6234" y="43208"/>
                  </a:cubicBezTo>
                  <a:cubicBezTo>
                    <a:pt x="3081" y="32683"/>
                    <a:pt x="1005" y="21863"/>
                    <a:pt x="43" y="10919"/>
                  </a:cubicBezTo>
                  <a:cubicBezTo>
                    <a:pt x="-462" y="5423"/>
                    <a:pt x="3586" y="546"/>
                    <a:pt x="9082" y="41"/>
                  </a:cubicBezTo>
                  <a:cubicBezTo>
                    <a:pt x="11177" y="-150"/>
                    <a:pt x="13282" y="327"/>
                    <a:pt x="15092" y="1394"/>
                  </a:cubicBezTo>
                  <a:cubicBezTo>
                    <a:pt x="29132" y="7594"/>
                    <a:pt x="42810" y="14595"/>
                    <a:pt x="56050" y="22348"/>
                  </a:cubicBezTo>
                  <a:cubicBezTo>
                    <a:pt x="66146" y="28540"/>
                    <a:pt x="63670" y="40256"/>
                    <a:pt x="59955" y="48161"/>
                  </a:cubicBezTo>
                  <a:cubicBezTo>
                    <a:pt x="57383" y="53210"/>
                    <a:pt x="48144" y="55781"/>
                    <a:pt x="44048" y="578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2321329" y="4194034"/>
              <a:ext cx="56019" cy="64066"/>
            </a:xfrm>
            <a:custGeom>
              <a:avLst/>
              <a:gdLst/>
              <a:ahLst/>
              <a:cxnLst/>
              <a:rect l="l" t="t" r="r" b="b"/>
              <a:pathLst>
                <a:path w="56019" h="64066" extrusionOk="0">
                  <a:moveTo>
                    <a:pt x="56020" y="41243"/>
                  </a:moveTo>
                  <a:cubicBezTo>
                    <a:pt x="56020" y="49244"/>
                    <a:pt x="41828" y="62294"/>
                    <a:pt x="32493" y="63818"/>
                  </a:cubicBezTo>
                  <a:cubicBezTo>
                    <a:pt x="21311" y="65208"/>
                    <a:pt x="10205" y="60703"/>
                    <a:pt x="3156" y="51911"/>
                  </a:cubicBezTo>
                  <a:cubicBezTo>
                    <a:pt x="-3892" y="44196"/>
                    <a:pt x="2489" y="37433"/>
                    <a:pt x="6585" y="30289"/>
                  </a:cubicBezTo>
                  <a:cubicBezTo>
                    <a:pt x="10681" y="23146"/>
                    <a:pt x="11538" y="14954"/>
                    <a:pt x="15348" y="8001"/>
                  </a:cubicBezTo>
                  <a:cubicBezTo>
                    <a:pt x="17853" y="3915"/>
                    <a:pt x="21911" y="1029"/>
                    <a:pt x="26588" y="0"/>
                  </a:cubicBezTo>
                  <a:cubicBezTo>
                    <a:pt x="29255" y="0"/>
                    <a:pt x="33350" y="4572"/>
                    <a:pt x="35541" y="7906"/>
                  </a:cubicBezTo>
                  <a:cubicBezTo>
                    <a:pt x="41161" y="16097"/>
                    <a:pt x="46114" y="24860"/>
                    <a:pt x="51257" y="333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8" name="Google Shape;858;p37"/>
          <p:cNvGrpSpPr/>
          <p:nvPr/>
        </p:nvGrpSpPr>
        <p:grpSpPr>
          <a:xfrm>
            <a:off x="6519163" y="3734841"/>
            <a:ext cx="430168" cy="399165"/>
            <a:chOff x="4177478" y="4227673"/>
            <a:chExt cx="477965" cy="443566"/>
          </a:xfrm>
        </p:grpSpPr>
        <p:sp>
          <p:nvSpPr>
            <p:cNvPr id="859" name="Google Shape;859;p37"/>
            <p:cNvSpPr/>
            <p:nvPr/>
          </p:nvSpPr>
          <p:spPr>
            <a:xfrm>
              <a:off x="4287751" y="4323448"/>
              <a:ext cx="256002" cy="241273"/>
            </a:xfrm>
            <a:custGeom>
              <a:avLst/>
              <a:gdLst/>
              <a:ahLst/>
              <a:cxnLst/>
              <a:rect l="l" t="t" r="r" b="b"/>
              <a:pathLst>
                <a:path w="256002" h="241273" extrusionOk="0">
                  <a:moveTo>
                    <a:pt x="255964" y="120807"/>
                  </a:moveTo>
                  <a:cubicBezTo>
                    <a:pt x="257488" y="177957"/>
                    <a:pt x="214244" y="223582"/>
                    <a:pt x="160714" y="236536"/>
                  </a:cubicBezTo>
                  <a:cubicBezTo>
                    <a:pt x="114508" y="249414"/>
                    <a:pt x="64978" y="235574"/>
                    <a:pt x="32126" y="200627"/>
                  </a:cubicBezTo>
                  <a:cubicBezTo>
                    <a:pt x="-20166" y="147668"/>
                    <a:pt x="-1878" y="65753"/>
                    <a:pt x="38984" y="33844"/>
                  </a:cubicBezTo>
                  <a:cubicBezTo>
                    <a:pt x="86609" y="-3018"/>
                    <a:pt x="136330" y="-10923"/>
                    <a:pt x="190146" y="15842"/>
                  </a:cubicBezTo>
                  <a:cubicBezTo>
                    <a:pt x="230894" y="34759"/>
                    <a:pt x="256678" y="75888"/>
                    <a:pt x="255964" y="1208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4556605" y="4431200"/>
              <a:ext cx="98838" cy="36677"/>
            </a:xfrm>
            <a:custGeom>
              <a:avLst/>
              <a:gdLst/>
              <a:ahLst/>
              <a:cxnLst/>
              <a:rect l="l" t="t" r="r" b="b"/>
              <a:pathLst>
                <a:path w="98838" h="36677" extrusionOk="0">
                  <a:moveTo>
                    <a:pt x="1588" y="3816"/>
                  </a:moveTo>
                  <a:cubicBezTo>
                    <a:pt x="32544" y="-3804"/>
                    <a:pt x="63691" y="2293"/>
                    <a:pt x="98839" y="2578"/>
                  </a:cubicBezTo>
                  <a:lnTo>
                    <a:pt x="87980" y="36678"/>
                  </a:lnTo>
                  <a:cubicBezTo>
                    <a:pt x="75407" y="34678"/>
                    <a:pt x="63977" y="32677"/>
                    <a:pt x="52547" y="31153"/>
                  </a:cubicBezTo>
                  <a:cubicBezTo>
                    <a:pt x="41117" y="29629"/>
                    <a:pt x="27496" y="28296"/>
                    <a:pt x="15018" y="27057"/>
                  </a:cubicBezTo>
                  <a:cubicBezTo>
                    <a:pt x="-1174" y="25057"/>
                    <a:pt x="-1650" y="24295"/>
                    <a:pt x="1588" y="38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4516950" y="4531695"/>
              <a:ext cx="85725" cy="80009"/>
            </a:xfrm>
            <a:custGeom>
              <a:avLst/>
              <a:gdLst/>
              <a:ahLst/>
              <a:cxnLst/>
              <a:rect l="l" t="t" r="r" b="b"/>
              <a:pathLst>
                <a:path w="85725" h="80009" extrusionOk="0">
                  <a:moveTo>
                    <a:pt x="85725" y="46958"/>
                  </a:moveTo>
                  <a:lnTo>
                    <a:pt x="71628" y="80010"/>
                  </a:lnTo>
                  <a:cubicBezTo>
                    <a:pt x="43720" y="62865"/>
                    <a:pt x="22860" y="39719"/>
                    <a:pt x="0" y="17716"/>
                  </a:cubicBezTo>
                  <a:lnTo>
                    <a:pt x="13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37"/>
            <p:cNvSpPr/>
            <p:nvPr/>
          </p:nvSpPr>
          <p:spPr>
            <a:xfrm>
              <a:off x="4232057" y="4530390"/>
              <a:ext cx="85150" cy="73600"/>
            </a:xfrm>
            <a:custGeom>
              <a:avLst/>
              <a:gdLst/>
              <a:ahLst/>
              <a:cxnLst/>
              <a:rect l="l" t="t" r="r" b="b"/>
              <a:pathLst>
                <a:path w="85150" h="73600" extrusionOk="0">
                  <a:moveTo>
                    <a:pt x="21431" y="73600"/>
                  </a:moveTo>
                  <a:lnTo>
                    <a:pt x="0" y="64075"/>
                  </a:lnTo>
                  <a:cubicBezTo>
                    <a:pt x="0" y="60646"/>
                    <a:pt x="0" y="58551"/>
                    <a:pt x="762" y="57884"/>
                  </a:cubicBezTo>
                  <a:cubicBezTo>
                    <a:pt x="22288" y="38834"/>
                    <a:pt x="43720" y="19784"/>
                    <a:pt x="65913" y="1686"/>
                  </a:cubicBezTo>
                  <a:cubicBezTo>
                    <a:pt x="70752" y="-752"/>
                    <a:pt x="76505" y="-533"/>
                    <a:pt x="81153" y="2258"/>
                  </a:cubicBezTo>
                  <a:cubicBezTo>
                    <a:pt x="85830" y="6097"/>
                    <a:pt x="86496" y="13002"/>
                    <a:pt x="82658" y="17679"/>
                  </a:cubicBezTo>
                  <a:cubicBezTo>
                    <a:pt x="82029" y="18441"/>
                    <a:pt x="81296" y="19117"/>
                    <a:pt x="80486" y="19689"/>
                  </a:cubicBezTo>
                  <a:cubicBezTo>
                    <a:pt x="62008" y="37215"/>
                    <a:pt x="43339" y="53883"/>
                    <a:pt x="21431" y="736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37"/>
            <p:cNvSpPr/>
            <p:nvPr/>
          </p:nvSpPr>
          <p:spPr>
            <a:xfrm>
              <a:off x="4226151" y="4297430"/>
              <a:ext cx="86486" cy="66149"/>
            </a:xfrm>
            <a:custGeom>
              <a:avLst/>
              <a:gdLst/>
              <a:ahLst/>
              <a:cxnLst/>
              <a:rect l="l" t="t" r="r" b="b"/>
              <a:pathLst>
                <a:path w="86486" h="66149" extrusionOk="0">
                  <a:moveTo>
                    <a:pt x="0" y="18810"/>
                  </a:moveTo>
                  <a:cubicBezTo>
                    <a:pt x="6001" y="12238"/>
                    <a:pt x="9525" y="8618"/>
                    <a:pt x="12763" y="4808"/>
                  </a:cubicBezTo>
                  <a:cubicBezTo>
                    <a:pt x="16364" y="-307"/>
                    <a:pt x="23441" y="-1535"/>
                    <a:pt x="28556" y="2065"/>
                  </a:cubicBezTo>
                  <a:cubicBezTo>
                    <a:pt x="29185" y="2503"/>
                    <a:pt x="29766" y="3008"/>
                    <a:pt x="30289" y="3570"/>
                  </a:cubicBezTo>
                  <a:cubicBezTo>
                    <a:pt x="39814" y="11095"/>
                    <a:pt x="47815" y="19382"/>
                    <a:pt x="57150" y="26620"/>
                  </a:cubicBezTo>
                  <a:cubicBezTo>
                    <a:pt x="66484" y="33860"/>
                    <a:pt x="75343" y="39003"/>
                    <a:pt x="86487" y="46528"/>
                  </a:cubicBezTo>
                  <a:lnTo>
                    <a:pt x="76962" y="66149"/>
                  </a:lnTo>
                  <a:cubicBezTo>
                    <a:pt x="46482" y="56148"/>
                    <a:pt x="26765" y="35098"/>
                    <a:pt x="0" y="188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37"/>
            <p:cNvSpPr/>
            <p:nvPr/>
          </p:nvSpPr>
          <p:spPr>
            <a:xfrm>
              <a:off x="4410458" y="4576535"/>
              <a:ext cx="27243" cy="94704"/>
            </a:xfrm>
            <a:custGeom>
              <a:avLst/>
              <a:gdLst/>
              <a:ahLst/>
              <a:cxnLst/>
              <a:rect l="l" t="t" r="r" b="b"/>
              <a:pathLst>
                <a:path w="27243" h="94704" extrusionOk="0">
                  <a:moveTo>
                    <a:pt x="27243" y="85747"/>
                  </a:moveTo>
                  <a:cubicBezTo>
                    <a:pt x="23967" y="89043"/>
                    <a:pt x="20128" y="91719"/>
                    <a:pt x="15909" y="93653"/>
                  </a:cubicBezTo>
                  <a:cubicBezTo>
                    <a:pt x="11222" y="96053"/>
                    <a:pt x="5488" y="94206"/>
                    <a:pt x="3088" y="89519"/>
                  </a:cubicBezTo>
                  <a:cubicBezTo>
                    <a:pt x="2240" y="87862"/>
                    <a:pt x="1888" y="85985"/>
                    <a:pt x="2097" y="84128"/>
                  </a:cubicBezTo>
                  <a:cubicBezTo>
                    <a:pt x="954" y="59935"/>
                    <a:pt x="97" y="35646"/>
                    <a:pt x="2" y="11452"/>
                  </a:cubicBezTo>
                  <a:cubicBezTo>
                    <a:pt x="-113" y="5242"/>
                    <a:pt x="4821" y="118"/>
                    <a:pt x="11022" y="3"/>
                  </a:cubicBezTo>
                  <a:cubicBezTo>
                    <a:pt x="11832" y="-16"/>
                    <a:pt x="12642" y="51"/>
                    <a:pt x="13432" y="213"/>
                  </a:cubicBezTo>
                  <a:cubicBezTo>
                    <a:pt x="17738" y="2175"/>
                    <a:pt x="20795" y="6128"/>
                    <a:pt x="21624" y="10786"/>
                  </a:cubicBezTo>
                  <a:cubicBezTo>
                    <a:pt x="24005" y="34217"/>
                    <a:pt x="25243" y="57553"/>
                    <a:pt x="27243" y="857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37"/>
            <p:cNvSpPr/>
            <p:nvPr/>
          </p:nvSpPr>
          <p:spPr>
            <a:xfrm>
              <a:off x="4517331" y="4293284"/>
              <a:ext cx="88201" cy="69818"/>
            </a:xfrm>
            <a:custGeom>
              <a:avLst/>
              <a:gdLst/>
              <a:ahLst/>
              <a:cxnLst/>
              <a:rect l="l" t="t" r="r" b="b"/>
              <a:pathLst>
                <a:path w="88201" h="69818" extrusionOk="0">
                  <a:moveTo>
                    <a:pt x="12001" y="69818"/>
                  </a:moveTo>
                  <a:lnTo>
                    <a:pt x="0" y="57150"/>
                  </a:lnTo>
                  <a:lnTo>
                    <a:pt x="65151" y="0"/>
                  </a:lnTo>
                  <a:lnTo>
                    <a:pt x="88201" y="13621"/>
                  </a:lnTo>
                  <a:cubicBezTo>
                    <a:pt x="83248" y="23336"/>
                    <a:pt x="34576" y="58674"/>
                    <a:pt x="12001" y="698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37"/>
            <p:cNvSpPr/>
            <p:nvPr/>
          </p:nvSpPr>
          <p:spPr>
            <a:xfrm>
              <a:off x="4177478" y="4426727"/>
              <a:ext cx="101060" cy="25467"/>
            </a:xfrm>
            <a:custGeom>
              <a:avLst/>
              <a:gdLst/>
              <a:ahLst/>
              <a:cxnLst/>
              <a:rect l="l" t="t" r="r" b="b"/>
              <a:pathLst>
                <a:path w="101060" h="25467" extrusionOk="0">
                  <a:moveTo>
                    <a:pt x="0" y="574"/>
                  </a:moveTo>
                  <a:lnTo>
                    <a:pt x="26289" y="574"/>
                  </a:lnTo>
                  <a:cubicBezTo>
                    <a:pt x="46958" y="574"/>
                    <a:pt x="67723" y="-283"/>
                    <a:pt x="88392" y="98"/>
                  </a:cubicBezTo>
                  <a:cubicBezTo>
                    <a:pt x="92678" y="98"/>
                    <a:pt x="96869" y="4193"/>
                    <a:pt x="101060" y="6384"/>
                  </a:cubicBezTo>
                  <a:cubicBezTo>
                    <a:pt x="98422" y="11194"/>
                    <a:pt x="95231" y="15671"/>
                    <a:pt x="91535" y="19719"/>
                  </a:cubicBezTo>
                  <a:cubicBezTo>
                    <a:pt x="89249" y="21815"/>
                    <a:pt x="84487" y="21339"/>
                    <a:pt x="80867" y="21624"/>
                  </a:cubicBezTo>
                  <a:cubicBezTo>
                    <a:pt x="61817" y="22862"/>
                    <a:pt x="42767" y="24291"/>
                    <a:pt x="23717" y="25244"/>
                  </a:cubicBezTo>
                  <a:cubicBezTo>
                    <a:pt x="6096" y="26196"/>
                    <a:pt x="5239" y="25148"/>
                    <a:pt x="0" y="5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37"/>
            <p:cNvSpPr/>
            <p:nvPr/>
          </p:nvSpPr>
          <p:spPr>
            <a:xfrm>
              <a:off x="4399994" y="4227673"/>
              <a:ext cx="32093" cy="83327"/>
            </a:xfrm>
            <a:custGeom>
              <a:avLst/>
              <a:gdLst/>
              <a:ahLst/>
              <a:cxnLst/>
              <a:rect l="l" t="t" r="r" b="b"/>
              <a:pathLst>
                <a:path w="32093" h="83327" extrusionOk="0">
                  <a:moveTo>
                    <a:pt x="10466" y="83328"/>
                  </a:moveTo>
                  <a:cubicBezTo>
                    <a:pt x="6751" y="64754"/>
                    <a:pt x="3036" y="48371"/>
                    <a:pt x="464" y="31798"/>
                  </a:cubicBezTo>
                  <a:cubicBezTo>
                    <a:pt x="-155" y="23463"/>
                    <a:pt x="-155" y="15081"/>
                    <a:pt x="464" y="6747"/>
                  </a:cubicBezTo>
                  <a:cubicBezTo>
                    <a:pt x="5027" y="4109"/>
                    <a:pt x="9885" y="2032"/>
                    <a:pt x="14943" y="556"/>
                  </a:cubicBezTo>
                  <a:cubicBezTo>
                    <a:pt x="21476" y="-1464"/>
                    <a:pt x="28411" y="2194"/>
                    <a:pt x="30430" y="8728"/>
                  </a:cubicBezTo>
                  <a:cubicBezTo>
                    <a:pt x="30887" y="10214"/>
                    <a:pt x="31059" y="11767"/>
                    <a:pt x="30944" y="13319"/>
                  </a:cubicBezTo>
                  <a:cubicBezTo>
                    <a:pt x="31706" y="31702"/>
                    <a:pt x="32087" y="50181"/>
                    <a:pt x="32087" y="68564"/>
                  </a:cubicBezTo>
                  <a:cubicBezTo>
                    <a:pt x="32373" y="81995"/>
                    <a:pt x="22181" y="82756"/>
                    <a:pt x="10466" y="833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8" name="Google Shape;868;p37"/>
          <p:cNvGrpSpPr/>
          <p:nvPr/>
        </p:nvGrpSpPr>
        <p:grpSpPr>
          <a:xfrm>
            <a:off x="7048849" y="950197"/>
            <a:ext cx="394033" cy="349822"/>
            <a:chOff x="4633485" y="498697"/>
            <a:chExt cx="437814" cy="388734"/>
          </a:xfrm>
        </p:grpSpPr>
        <p:sp>
          <p:nvSpPr>
            <p:cNvPr id="869" name="Google Shape;869;p37"/>
            <p:cNvSpPr/>
            <p:nvPr/>
          </p:nvSpPr>
          <p:spPr>
            <a:xfrm>
              <a:off x="4633485" y="498697"/>
              <a:ext cx="437814" cy="362522"/>
            </a:xfrm>
            <a:custGeom>
              <a:avLst/>
              <a:gdLst/>
              <a:ahLst/>
              <a:cxnLst/>
              <a:rect l="l" t="t" r="r" b="b"/>
              <a:pathLst>
                <a:path w="437814" h="362522" extrusionOk="0">
                  <a:moveTo>
                    <a:pt x="258349" y="306056"/>
                  </a:moveTo>
                  <a:lnTo>
                    <a:pt x="201199" y="287958"/>
                  </a:lnTo>
                  <a:cubicBezTo>
                    <a:pt x="184149" y="302341"/>
                    <a:pt x="163956" y="318153"/>
                    <a:pt x="136429" y="313200"/>
                  </a:cubicBezTo>
                  <a:cubicBezTo>
                    <a:pt x="108902" y="308247"/>
                    <a:pt x="96329" y="287577"/>
                    <a:pt x="82708" y="265575"/>
                  </a:cubicBezTo>
                  <a:cubicBezTo>
                    <a:pt x="64887" y="270442"/>
                    <a:pt x="45818" y="266937"/>
                    <a:pt x="30892" y="256050"/>
                  </a:cubicBezTo>
                  <a:cubicBezTo>
                    <a:pt x="6698" y="238524"/>
                    <a:pt x="-541" y="213949"/>
                    <a:pt x="31" y="186041"/>
                  </a:cubicBezTo>
                  <a:cubicBezTo>
                    <a:pt x="31" y="172134"/>
                    <a:pt x="2412" y="158228"/>
                    <a:pt x="3841" y="144226"/>
                  </a:cubicBezTo>
                  <a:cubicBezTo>
                    <a:pt x="9775" y="100440"/>
                    <a:pt x="42541" y="65075"/>
                    <a:pt x="85756" y="55834"/>
                  </a:cubicBezTo>
                  <a:cubicBezTo>
                    <a:pt x="98900" y="35070"/>
                    <a:pt x="106520" y="7542"/>
                    <a:pt x="135858" y="1446"/>
                  </a:cubicBezTo>
                  <a:cubicBezTo>
                    <a:pt x="162718" y="-4173"/>
                    <a:pt x="184911" y="7161"/>
                    <a:pt x="204818" y="25449"/>
                  </a:cubicBezTo>
                  <a:cubicBezTo>
                    <a:pt x="208629" y="22306"/>
                    <a:pt x="212153" y="19734"/>
                    <a:pt x="215200" y="16782"/>
                  </a:cubicBezTo>
                  <a:cubicBezTo>
                    <a:pt x="226954" y="5114"/>
                    <a:pt x="244366" y="1225"/>
                    <a:pt x="259968" y="6780"/>
                  </a:cubicBezTo>
                  <a:cubicBezTo>
                    <a:pt x="267483" y="9712"/>
                    <a:pt x="275875" y="9472"/>
                    <a:pt x="283209" y="6114"/>
                  </a:cubicBezTo>
                  <a:cubicBezTo>
                    <a:pt x="288495" y="3320"/>
                    <a:pt x="294554" y="2348"/>
                    <a:pt x="300449" y="3351"/>
                  </a:cubicBezTo>
                  <a:cubicBezTo>
                    <a:pt x="326319" y="10867"/>
                    <a:pt x="351761" y="19802"/>
                    <a:pt x="376649" y="30116"/>
                  </a:cubicBezTo>
                  <a:cubicBezTo>
                    <a:pt x="388270" y="35260"/>
                    <a:pt x="392366" y="49166"/>
                    <a:pt x="393413" y="62406"/>
                  </a:cubicBezTo>
                  <a:cubicBezTo>
                    <a:pt x="393985" y="68979"/>
                    <a:pt x="393413" y="75646"/>
                    <a:pt x="393413" y="83361"/>
                  </a:cubicBezTo>
                  <a:lnTo>
                    <a:pt x="406653" y="86600"/>
                  </a:lnTo>
                  <a:cubicBezTo>
                    <a:pt x="426036" y="88905"/>
                    <a:pt x="439876" y="106488"/>
                    <a:pt x="437562" y="125871"/>
                  </a:cubicBezTo>
                  <a:cubicBezTo>
                    <a:pt x="437295" y="128157"/>
                    <a:pt x="436800" y="130415"/>
                    <a:pt x="436085" y="132606"/>
                  </a:cubicBezTo>
                  <a:cubicBezTo>
                    <a:pt x="432628" y="150998"/>
                    <a:pt x="422446" y="167429"/>
                    <a:pt x="407510" y="178707"/>
                  </a:cubicBezTo>
                  <a:cubicBezTo>
                    <a:pt x="413035" y="229761"/>
                    <a:pt x="379793" y="259288"/>
                    <a:pt x="323214" y="252811"/>
                  </a:cubicBezTo>
                  <a:lnTo>
                    <a:pt x="312737" y="271861"/>
                  </a:lnTo>
                  <a:cubicBezTo>
                    <a:pt x="317689" y="275862"/>
                    <a:pt x="322262" y="279672"/>
                    <a:pt x="326738" y="283196"/>
                  </a:cubicBezTo>
                  <a:cubicBezTo>
                    <a:pt x="337130" y="290882"/>
                    <a:pt x="342236" y="303817"/>
                    <a:pt x="339883" y="316533"/>
                  </a:cubicBezTo>
                  <a:cubicBezTo>
                    <a:pt x="337673" y="336136"/>
                    <a:pt x="324862" y="352938"/>
                    <a:pt x="306545" y="360253"/>
                  </a:cubicBezTo>
                  <a:cubicBezTo>
                    <a:pt x="292134" y="365911"/>
                    <a:pt x="275722" y="360710"/>
                    <a:pt x="267207" y="347775"/>
                  </a:cubicBezTo>
                  <a:cubicBezTo>
                    <a:pt x="258482" y="335745"/>
                    <a:pt x="255263" y="320591"/>
                    <a:pt x="258349" y="3060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37"/>
            <p:cNvSpPr/>
            <p:nvPr/>
          </p:nvSpPr>
          <p:spPr>
            <a:xfrm>
              <a:off x="4969652" y="837399"/>
              <a:ext cx="48763" cy="50032"/>
            </a:xfrm>
            <a:custGeom>
              <a:avLst/>
              <a:gdLst/>
              <a:ahLst/>
              <a:cxnLst/>
              <a:rect l="l" t="t" r="r" b="b"/>
              <a:pathLst>
                <a:path w="48763" h="50032" extrusionOk="0">
                  <a:moveTo>
                    <a:pt x="48673" y="25361"/>
                  </a:moveTo>
                  <a:cubicBezTo>
                    <a:pt x="49778" y="37829"/>
                    <a:pt x="40567" y="48840"/>
                    <a:pt x="28099" y="49945"/>
                  </a:cubicBezTo>
                  <a:cubicBezTo>
                    <a:pt x="27337" y="50012"/>
                    <a:pt x="26575" y="50040"/>
                    <a:pt x="25813" y="50031"/>
                  </a:cubicBezTo>
                  <a:cubicBezTo>
                    <a:pt x="11821" y="50193"/>
                    <a:pt x="353" y="38972"/>
                    <a:pt x="191" y="24980"/>
                  </a:cubicBezTo>
                  <a:cubicBezTo>
                    <a:pt x="191" y="24951"/>
                    <a:pt x="191" y="24913"/>
                    <a:pt x="191" y="24885"/>
                  </a:cubicBezTo>
                  <a:cubicBezTo>
                    <a:pt x="-1400" y="12788"/>
                    <a:pt x="7125" y="1691"/>
                    <a:pt x="19232" y="101"/>
                  </a:cubicBezTo>
                  <a:cubicBezTo>
                    <a:pt x="19460" y="72"/>
                    <a:pt x="19679" y="44"/>
                    <a:pt x="19908" y="25"/>
                  </a:cubicBezTo>
                  <a:cubicBezTo>
                    <a:pt x="34728" y="-595"/>
                    <a:pt x="47406" y="10578"/>
                    <a:pt x="48673" y="253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1" name="Google Shape;871;p37"/>
          <p:cNvGrpSpPr/>
          <p:nvPr/>
        </p:nvGrpSpPr>
        <p:grpSpPr>
          <a:xfrm>
            <a:off x="5193641" y="1360055"/>
            <a:ext cx="382239" cy="383113"/>
            <a:chOff x="7823618" y="1119835"/>
            <a:chExt cx="424710" cy="425728"/>
          </a:xfrm>
        </p:grpSpPr>
        <p:sp>
          <p:nvSpPr>
            <p:cNvPr id="872" name="Google Shape;872;p37"/>
            <p:cNvSpPr/>
            <p:nvPr/>
          </p:nvSpPr>
          <p:spPr>
            <a:xfrm>
              <a:off x="7827514" y="1238194"/>
              <a:ext cx="420814" cy="307369"/>
            </a:xfrm>
            <a:custGeom>
              <a:avLst/>
              <a:gdLst/>
              <a:ahLst/>
              <a:cxnLst/>
              <a:rect l="l" t="t" r="r" b="b"/>
              <a:pathLst>
                <a:path w="420814" h="307369" extrusionOk="0">
                  <a:moveTo>
                    <a:pt x="0" y="307370"/>
                  </a:moveTo>
                  <a:lnTo>
                    <a:pt x="0" y="26573"/>
                  </a:lnTo>
                  <a:cubicBezTo>
                    <a:pt x="5963" y="25172"/>
                    <a:pt x="12011" y="24125"/>
                    <a:pt x="18098" y="23429"/>
                  </a:cubicBezTo>
                  <a:lnTo>
                    <a:pt x="352996" y="3617"/>
                  </a:lnTo>
                  <a:cubicBezTo>
                    <a:pt x="369284" y="2570"/>
                    <a:pt x="385477" y="760"/>
                    <a:pt x="401765" y="93"/>
                  </a:cubicBezTo>
                  <a:cubicBezTo>
                    <a:pt x="418052" y="-574"/>
                    <a:pt x="420815" y="1998"/>
                    <a:pt x="420815" y="19143"/>
                  </a:cubicBezTo>
                  <a:cubicBezTo>
                    <a:pt x="420053" y="97629"/>
                    <a:pt x="419033" y="176144"/>
                    <a:pt x="417767" y="254696"/>
                  </a:cubicBezTo>
                  <a:cubicBezTo>
                    <a:pt x="417767" y="273746"/>
                    <a:pt x="416909" y="274604"/>
                    <a:pt x="397764" y="276413"/>
                  </a:cubicBezTo>
                  <a:cubicBezTo>
                    <a:pt x="350139" y="280795"/>
                    <a:pt x="303276" y="284414"/>
                    <a:pt x="256127" y="288320"/>
                  </a:cubicBezTo>
                  <a:cubicBezTo>
                    <a:pt x="187452" y="293939"/>
                    <a:pt x="118872" y="299654"/>
                    <a:pt x="50197" y="305084"/>
                  </a:cubicBezTo>
                  <a:cubicBezTo>
                    <a:pt x="35243" y="306227"/>
                    <a:pt x="19621" y="306512"/>
                    <a:pt x="0" y="307370"/>
                  </a:cubicBezTo>
                  <a:close/>
                  <a:moveTo>
                    <a:pt x="14954" y="220311"/>
                  </a:moveTo>
                  <a:cubicBezTo>
                    <a:pt x="13440" y="244171"/>
                    <a:pt x="13726" y="268117"/>
                    <a:pt x="15812" y="291939"/>
                  </a:cubicBezTo>
                  <a:lnTo>
                    <a:pt x="116967" y="283652"/>
                  </a:lnTo>
                  <a:cubicBezTo>
                    <a:pt x="113824" y="255935"/>
                    <a:pt x="110871" y="230122"/>
                    <a:pt x="107442" y="202023"/>
                  </a:cubicBezTo>
                  <a:close/>
                  <a:moveTo>
                    <a:pt x="106966" y="186974"/>
                  </a:moveTo>
                  <a:cubicBezTo>
                    <a:pt x="104680" y="160589"/>
                    <a:pt x="102584" y="136682"/>
                    <a:pt x="100203" y="110297"/>
                  </a:cubicBezTo>
                  <a:cubicBezTo>
                    <a:pt x="70866" y="116965"/>
                    <a:pt x="41815" y="111345"/>
                    <a:pt x="15240" y="119822"/>
                  </a:cubicBezTo>
                  <a:lnTo>
                    <a:pt x="15240" y="205547"/>
                  </a:lnTo>
                  <a:close/>
                  <a:moveTo>
                    <a:pt x="124016" y="198594"/>
                  </a:moveTo>
                  <a:cubicBezTo>
                    <a:pt x="126492" y="227836"/>
                    <a:pt x="126778" y="254792"/>
                    <a:pt x="134969" y="282224"/>
                  </a:cubicBezTo>
                  <a:lnTo>
                    <a:pt x="216694" y="275747"/>
                  </a:lnTo>
                  <a:cubicBezTo>
                    <a:pt x="213455" y="245838"/>
                    <a:pt x="210503" y="218597"/>
                    <a:pt x="207169" y="188117"/>
                  </a:cubicBezTo>
                  <a:close/>
                  <a:moveTo>
                    <a:pt x="308705" y="268603"/>
                  </a:moveTo>
                  <a:cubicBezTo>
                    <a:pt x="307086" y="238313"/>
                    <a:pt x="305562" y="210691"/>
                    <a:pt x="303943" y="180687"/>
                  </a:cubicBezTo>
                  <a:lnTo>
                    <a:pt x="225171" y="186307"/>
                  </a:lnTo>
                  <a:cubicBezTo>
                    <a:pt x="228505" y="217073"/>
                    <a:pt x="231458" y="245171"/>
                    <a:pt x="234696" y="274223"/>
                  </a:cubicBezTo>
                  <a:close/>
                  <a:moveTo>
                    <a:pt x="399479" y="180211"/>
                  </a:moveTo>
                  <a:cubicBezTo>
                    <a:pt x="371951" y="182116"/>
                    <a:pt x="346329" y="178592"/>
                    <a:pt x="318992" y="182687"/>
                  </a:cubicBezTo>
                  <a:cubicBezTo>
                    <a:pt x="321088" y="211739"/>
                    <a:pt x="322993" y="238599"/>
                    <a:pt x="324993" y="267269"/>
                  </a:cubicBezTo>
                  <a:lnTo>
                    <a:pt x="399479" y="260792"/>
                  </a:lnTo>
                  <a:close/>
                  <a:moveTo>
                    <a:pt x="401669" y="15809"/>
                  </a:moveTo>
                  <a:lnTo>
                    <a:pt x="314420" y="21239"/>
                  </a:lnTo>
                  <a:lnTo>
                    <a:pt x="314420" y="83723"/>
                  </a:lnTo>
                  <a:lnTo>
                    <a:pt x="401669" y="83723"/>
                  </a:lnTo>
                  <a:close/>
                  <a:moveTo>
                    <a:pt x="119825" y="110393"/>
                  </a:moveTo>
                  <a:cubicBezTo>
                    <a:pt x="118386" y="134843"/>
                    <a:pt x="119958" y="159380"/>
                    <a:pt x="124492" y="183449"/>
                  </a:cubicBezTo>
                  <a:lnTo>
                    <a:pt x="206693" y="171829"/>
                  </a:lnTo>
                  <a:cubicBezTo>
                    <a:pt x="202121" y="148588"/>
                    <a:pt x="206693" y="126204"/>
                    <a:pt x="198406" y="104011"/>
                  </a:cubicBezTo>
                  <a:close/>
                  <a:moveTo>
                    <a:pt x="99155" y="96772"/>
                  </a:moveTo>
                  <a:lnTo>
                    <a:pt x="99155" y="34097"/>
                  </a:lnTo>
                  <a:lnTo>
                    <a:pt x="13907" y="39527"/>
                  </a:lnTo>
                  <a:lnTo>
                    <a:pt x="13907" y="103154"/>
                  </a:lnTo>
                  <a:close/>
                  <a:moveTo>
                    <a:pt x="214979" y="102487"/>
                  </a:moveTo>
                  <a:cubicBezTo>
                    <a:pt x="218123" y="126966"/>
                    <a:pt x="220694" y="147826"/>
                    <a:pt x="223647" y="170495"/>
                  </a:cubicBezTo>
                  <a:lnTo>
                    <a:pt x="304610" y="164685"/>
                  </a:lnTo>
                  <a:cubicBezTo>
                    <a:pt x="302228" y="141920"/>
                    <a:pt x="300133" y="122394"/>
                    <a:pt x="297942" y="102487"/>
                  </a:cubicBezTo>
                  <a:close/>
                  <a:moveTo>
                    <a:pt x="401098" y="163828"/>
                  </a:moveTo>
                  <a:lnTo>
                    <a:pt x="401098" y="102582"/>
                  </a:lnTo>
                  <a:cubicBezTo>
                    <a:pt x="369856" y="98772"/>
                    <a:pt x="331470" y="99725"/>
                    <a:pt x="315373" y="105059"/>
                  </a:cubicBezTo>
                  <a:cubicBezTo>
                    <a:pt x="317087" y="124109"/>
                    <a:pt x="318802" y="143825"/>
                    <a:pt x="320516" y="163828"/>
                  </a:cubicBezTo>
                  <a:close/>
                  <a:moveTo>
                    <a:pt x="116015" y="95629"/>
                  </a:moveTo>
                  <a:lnTo>
                    <a:pt x="197358" y="88009"/>
                  </a:lnTo>
                  <a:lnTo>
                    <a:pt x="197358" y="31907"/>
                  </a:lnTo>
                  <a:lnTo>
                    <a:pt x="129921" y="31907"/>
                  </a:lnTo>
                  <a:cubicBezTo>
                    <a:pt x="123139" y="31030"/>
                    <a:pt x="116929" y="35821"/>
                    <a:pt x="116053" y="42603"/>
                  </a:cubicBezTo>
                  <a:cubicBezTo>
                    <a:pt x="115929" y="43537"/>
                    <a:pt x="115919" y="44489"/>
                    <a:pt x="116015" y="45432"/>
                  </a:cubicBezTo>
                  <a:cubicBezTo>
                    <a:pt x="115919" y="60577"/>
                    <a:pt x="116015" y="75817"/>
                    <a:pt x="116015" y="95629"/>
                  </a:cubicBezTo>
                  <a:close/>
                  <a:moveTo>
                    <a:pt x="295656" y="22191"/>
                  </a:moveTo>
                  <a:lnTo>
                    <a:pt x="214598" y="27620"/>
                  </a:lnTo>
                  <a:lnTo>
                    <a:pt x="214598" y="84770"/>
                  </a:lnTo>
                  <a:lnTo>
                    <a:pt x="295656" y="847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37"/>
            <p:cNvSpPr/>
            <p:nvPr/>
          </p:nvSpPr>
          <p:spPr>
            <a:xfrm>
              <a:off x="7823618" y="1137894"/>
              <a:ext cx="420360" cy="93494"/>
            </a:xfrm>
            <a:custGeom>
              <a:avLst/>
              <a:gdLst/>
              <a:ahLst/>
              <a:cxnLst/>
              <a:rect l="l" t="t" r="r" b="b"/>
              <a:pathLst>
                <a:path w="420360" h="93494" extrusionOk="0">
                  <a:moveTo>
                    <a:pt x="126896" y="14910"/>
                  </a:moveTo>
                  <a:lnTo>
                    <a:pt x="279296" y="8624"/>
                  </a:lnTo>
                  <a:cubicBezTo>
                    <a:pt x="288821" y="21102"/>
                    <a:pt x="281105" y="41009"/>
                    <a:pt x="298346" y="47581"/>
                  </a:cubicBezTo>
                  <a:cubicBezTo>
                    <a:pt x="305166" y="50220"/>
                    <a:pt x="312481" y="51324"/>
                    <a:pt x="319777" y="50820"/>
                  </a:cubicBezTo>
                  <a:cubicBezTo>
                    <a:pt x="337874" y="49486"/>
                    <a:pt x="344828" y="39009"/>
                    <a:pt x="350543" y="5766"/>
                  </a:cubicBezTo>
                  <a:cubicBezTo>
                    <a:pt x="367973" y="3861"/>
                    <a:pt x="386071" y="1575"/>
                    <a:pt x="404264" y="51"/>
                  </a:cubicBezTo>
                  <a:cubicBezTo>
                    <a:pt x="412455" y="-615"/>
                    <a:pt x="416456" y="5290"/>
                    <a:pt x="417027" y="12529"/>
                  </a:cubicBezTo>
                  <a:cubicBezTo>
                    <a:pt x="418551" y="29484"/>
                    <a:pt x="419504" y="46533"/>
                    <a:pt x="420361" y="63488"/>
                  </a:cubicBezTo>
                  <a:cubicBezTo>
                    <a:pt x="420361" y="72060"/>
                    <a:pt x="414741" y="75299"/>
                    <a:pt x="407693" y="75966"/>
                  </a:cubicBezTo>
                  <a:cubicBezTo>
                    <a:pt x="395882" y="77013"/>
                    <a:pt x="383975" y="77585"/>
                    <a:pt x="372164" y="77680"/>
                  </a:cubicBezTo>
                  <a:cubicBezTo>
                    <a:pt x="321777" y="77680"/>
                    <a:pt x="271295" y="76442"/>
                    <a:pt x="221098" y="78918"/>
                  </a:cubicBezTo>
                  <a:cubicBezTo>
                    <a:pt x="154423" y="82157"/>
                    <a:pt x="87748" y="88443"/>
                    <a:pt x="21645" y="93492"/>
                  </a:cubicBezTo>
                  <a:cubicBezTo>
                    <a:pt x="14415" y="93530"/>
                    <a:pt x="7195" y="93120"/>
                    <a:pt x="23" y="92253"/>
                  </a:cubicBezTo>
                  <a:cubicBezTo>
                    <a:pt x="23" y="74156"/>
                    <a:pt x="23" y="57963"/>
                    <a:pt x="23" y="41866"/>
                  </a:cubicBezTo>
                  <a:cubicBezTo>
                    <a:pt x="-406" y="34408"/>
                    <a:pt x="5300" y="28017"/>
                    <a:pt x="12758" y="27598"/>
                  </a:cubicBezTo>
                  <a:cubicBezTo>
                    <a:pt x="13148" y="27569"/>
                    <a:pt x="13539" y="27569"/>
                    <a:pt x="13929" y="27579"/>
                  </a:cubicBezTo>
                  <a:lnTo>
                    <a:pt x="66793" y="22530"/>
                  </a:lnTo>
                  <a:cubicBezTo>
                    <a:pt x="69079" y="32055"/>
                    <a:pt x="70984" y="40342"/>
                    <a:pt x="73080" y="48629"/>
                  </a:cubicBezTo>
                  <a:cubicBezTo>
                    <a:pt x="74994" y="61745"/>
                    <a:pt x="87176" y="70832"/>
                    <a:pt x="100292" y="68917"/>
                  </a:cubicBezTo>
                  <a:cubicBezTo>
                    <a:pt x="100302" y="68917"/>
                    <a:pt x="100312" y="68917"/>
                    <a:pt x="100321" y="68917"/>
                  </a:cubicBezTo>
                  <a:cubicBezTo>
                    <a:pt x="114018" y="69812"/>
                    <a:pt x="125857" y="59440"/>
                    <a:pt x="126753" y="45733"/>
                  </a:cubicBezTo>
                  <a:cubicBezTo>
                    <a:pt x="126781" y="45400"/>
                    <a:pt x="126791" y="45057"/>
                    <a:pt x="126800" y="44724"/>
                  </a:cubicBezTo>
                  <a:cubicBezTo>
                    <a:pt x="126896" y="36056"/>
                    <a:pt x="126896" y="27293"/>
                    <a:pt x="126896" y="149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37"/>
            <p:cNvSpPr/>
            <p:nvPr/>
          </p:nvSpPr>
          <p:spPr>
            <a:xfrm>
              <a:off x="8121266" y="1119835"/>
              <a:ext cx="32493" cy="55441"/>
            </a:xfrm>
            <a:custGeom>
              <a:avLst/>
              <a:gdLst/>
              <a:ahLst/>
              <a:cxnLst/>
              <a:rect l="l" t="t" r="r" b="b"/>
              <a:pathLst>
                <a:path w="32493" h="55441" extrusionOk="0">
                  <a:moveTo>
                    <a:pt x="31654" y="13"/>
                  </a:moveTo>
                  <a:cubicBezTo>
                    <a:pt x="31654" y="13634"/>
                    <a:pt x="32797" y="27350"/>
                    <a:pt x="32416" y="41161"/>
                  </a:cubicBezTo>
                  <a:cubicBezTo>
                    <a:pt x="32416" y="50686"/>
                    <a:pt x="25463" y="55448"/>
                    <a:pt x="16033" y="55353"/>
                  </a:cubicBezTo>
                  <a:cubicBezTo>
                    <a:pt x="8718" y="56191"/>
                    <a:pt x="2108" y="50943"/>
                    <a:pt x="1260" y="43628"/>
                  </a:cubicBezTo>
                  <a:cubicBezTo>
                    <a:pt x="1203" y="43161"/>
                    <a:pt x="1174" y="42685"/>
                    <a:pt x="1174" y="42209"/>
                  </a:cubicBezTo>
                  <a:cubicBezTo>
                    <a:pt x="698" y="37065"/>
                    <a:pt x="126" y="31922"/>
                    <a:pt x="31" y="26683"/>
                  </a:cubicBezTo>
                  <a:cubicBezTo>
                    <a:pt x="-445" y="4109"/>
                    <a:pt x="4317" y="-273"/>
                    <a:pt x="31654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37"/>
            <p:cNvSpPr/>
            <p:nvPr/>
          </p:nvSpPr>
          <p:spPr>
            <a:xfrm>
              <a:off x="7906680" y="1131088"/>
              <a:ext cx="29241" cy="60801"/>
            </a:xfrm>
            <a:custGeom>
              <a:avLst/>
              <a:gdLst/>
              <a:ahLst/>
              <a:cxnLst/>
              <a:rect l="l" t="t" r="r" b="b"/>
              <a:pathLst>
                <a:path w="29241" h="60801" extrusionOk="0">
                  <a:moveTo>
                    <a:pt x="28593" y="32480"/>
                  </a:moveTo>
                  <a:cubicBezTo>
                    <a:pt x="29622" y="38272"/>
                    <a:pt x="29422" y="44205"/>
                    <a:pt x="28022" y="49911"/>
                  </a:cubicBezTo>
                  <a:cubicBezTo>
                    <a:pt x="24974" y="55235"/>
                    <a:pt x="19935" y="59141"/>
                    <a:pt x="14020" y="60770"/>
                  </a:cubicBezTo>
                  <a:cubicBezTo>
                    <a:pt x="11353" y="61341"/>
                    <a:pt x="4495" y="54197"/>
                    <a:pt x="3733" y="49625"/>
                  </a:cubicBezTo>
                  <a:cubicBezTo>
                    <a:pt x="1580" y="38824"/>
                    <a:pt x="333" y="27870"/>
                    <a:pt x="18" y="16859"/>
                  </a:cubicBezTo>
                  <a:cubicBezTo>
                    <a:pt x="-401" y="7982"/>
                    <a:pt x="6457" y="438"/>
                    <a:pt x="15334" y="19"/>
                  </a:cubicBezTo>
                  <a:cubicBezTo>
                    <a:pt x="15630" y="0"/>
                    <a:pt x="15916" y="0"/>
                    <a:pt x="16211" y="0"/>
                  </a:cubicBezTo>
                  <a:cubicBezTo>
                    <a:pt x="26593" y="0"/>
                    <a:pt x="27641" y="7715"/>
                    <a:pt x="28593" y="14859"/>
                  </a:cubicBezTo>
                  <a:cubicBezTo>
                    <a:pt x="28974" y="20726"/>
                    <a:pt x="28974" y="26613"/>
                    <a:pt x="28593" y="32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6" name="Google Shape;876;p37"/>
          <p:cNvGrpSpPr/>
          <p:nvPr/>
        </p:nvGrpSpPr>
        <p:grpSpPr>
          <a:xfrm>
            <a:off x="7920599" y="2264055"/>
            <a:ext cx="394007" cy="424017"/>
            <a:chOff x="5754342" y="2747909"/>
            <a:chExt cx="437786" cy="471182"/>
          </a:xfrm>
        </p:grpSpPr>
        <p:sp>
          <p:nvSpPr>
            <p:cNvPr id="877" name="Google Shape;877;p37"/>
            <p:cNvSpPr/>
            <p:nvPr/>
          </p:nvSpPr>
          <p:spPr>
            <a:xfrm>
              <a:off x="5754342" y="2747909"/>
              <a:ext cx="437786" cy="471182"/>
            </a:xfrm>
            <a:custGeom>
              <a:avLst/>
              <a:gdLst/>
              <a:ahLst/>
              <a:cxnLst/>
              <a:rect l="l" t="t" r="r" b="b"/>
              <a:pathLst>
                <a:path w="437786" h="471182" extrusionOk="0">
                  <a:moveTo>
                    <a:pt x="92202" y="468003"/>
                  </a:moveTo>
                  <a:cubicBezTo>
                    <a:pt x="91059" y="455620"/>
                    <a:pt x="97346" y="454858"/>
                    <a:pt x="103347" y="454953"/>
                  </a:cubicBezTo>
                  <a:cubicBezTo>
                    <a:pt x="144332" y="454125"/>
                    <a:pt x="184318" y="442209"/>
                    <a:pt x="219075" y="420473"/>
                  </a:cubicBezTo>
                  <a:cubicBezTo>
                    <a:pt x="251108" y="401842"/>
                    <a:pt x="280378" y="378820"/>
                    <a:pt x="306038" y="352084"/>
                  </a:cubicBezTo>
                  <a:cubicBezTo>
                    <a:pt x="356778" y="301934"/>
                    <a:pt x="393831" y="239631"/>
                    <a:pt x="413671" y="171109"/>
                  </a:cubicBezTo>
                  <a:cubicBezTo>
                    <a:pt x="423196" y="135961"/>
                    <a:pt x="425672" y="100528"/>
                    <a:pt x="409290" y="65095"/>
                  </a:cubicBezTo>
                  <a:cubicBezTo>
                    <a:pt x="390240" y="22899"/>
                    <a:pt x="343662" y="12517"/>
                    <a:pt x="310705" y="17470"/>
                  </a:cubicBezTo>
                  <a:cubicBezTo>
                    <a:pt x="272511" y="23366"/>
                    <a:pt x="236115" y="37749"/>
                    <a:pt x="204216" y="59571"/>
                  </a:cubicBezTo>
                  <a:cubicBezTo>
                    <a:pt x="148610" y="96756"/>
                    <a:pt x="101661" y="145486"/>
                    <a:pt x="66580" y="202446"/>
                  </a:cubicBezTo>
                  <a:cubicBezTo>
                    <a:pt x="43292" y="241193"/>
                    <a:pt x="26947" y="283713"/>
                    <a:pt x="18288" y="328080"/>
                  </a:cubicBezTo>
                  <a:cubicBezTo>
                    <a:pt x="13297" y="348426"/>
                    <a:pt x="14554" y="369800"/>
                    <a:pt x="21908" y="389421"/>
                  </a:cubicBezTo>
                  <a:cubicBezTo>
                    <a:pt x="24042" y="396184"/>
                    <a:pt x="25670" y="403090"/>
                    <a:pt x="26765" y="410091"/>
                  </a:cubicBezTo>
                  <a:cubicBezTo>
                    <a:pt x="15336" y="416758"/>
                    <a:pt x="8668" y="413139"/>
                    <a:pt x="7144" y="403233"/>
                  </a:cubicBezTo>
                  <a:cubicBezTo>
                    <a:pt x="2467" y="382411"/>
                    <a:pt x="76" y="361142"/>
                    <a:pt x="0" y="339796"/>
                  </a:cubicBezTo>
                  <a:cubicBezTo>
                    <a:pt x="3715" y="279789"/>
                    <a:pt x="28575" y="226830"/>
                    <a:pt x="62199" y="177871"/>
                  </a:cubicBezTo>
                  <a:cubicBezTo>
                    <a:pt x="78200" y="154821"/>
                    <a:pt x="95765" y="132894"/>
                    <a:pt x="114777" y="112244"/>
                  </a:cubicBezTo>
                  <a:cubicBezTo>
                    <a:pt x="156753" y="64876"/>
                    <a:pt x="210464" y="29395"/>
                    <a:pt x="270510" y="9374"/>
                  </a:cubicBezTo>
                  <a:cubicBezTo>
                    <a:pt x="301343" y="-2018"/>
                    <a:pt x="335052" y="-3056"/>
                    <a:pt x="366522" y="6421"/>
                  </a:cubicBezTo>
                  <a:cubicBezTo>
                    <a:pt x="396973" y="15394"/>
                    <a:pt x="420900" y="39035"/>
                    <a:pt x="430245" y="69381"/>
                  </a:cubicBezTo>
                  <a:cubicBezTo>
                    <a:pt x="438921" y="98652"/>
                    <a:pt x="440131" y="129627"/>
                    <a:pt x="433769" y="159488"/>
                  </a:cubicBezTo>
                  <a:cubicBezTo>
                    <a:pt x="424215" y="210599"/>
                    <a:pt x="402670" y="258719"/>
                    <a:pt x="370904" y="299886"/>
                  </a:cubicBezTo>
                  <a:cubicBezTo>
                    <a:pt x="352816" y="325137"/>
                    <a:pt x="332890" y="349016"/>
                    <a:pt x="311277" y="371324"/>
                  </a:cubicBezTo>
                  <a:cubicBezTo>
                    <a:pt x="266129" y="416187"/>
                    <a:pt x="214408" y="451620"/>
                    <a:pt x="151257" y="466574"/>
                  </a:cubicBezTo>
                  <a:cubicBezTo>
                    <a:pt x="132036" y="472194"/>
                    <a:pt x="111671" y="472679"/>
                    <a:pt x="92202" y="4680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37"/>
            <p:cNvSpPr/>
            <p:nvPr/>
          </p:nvSpPr>
          <p:spPr>
            <a:xfrm>
              <a:off x="5899489" y="2936353"/>
              <a:ext cx="123276" cy="118680"/>
            </a:xfrm>
            <a:custGeom>
              <a:avLst/>
              <a:gdLst/>
              <a:ahLst/>
              <a:cxnLst/>
              <a:rect l="l" t="t" r="r" b="b"/>
              <a:pathLst>
                <a:path w="123276" h="118680" extrusionOk="0">
                  <a:moveTo>
                    <a:pt x="63070" y="0"/>
                  </a:moveTo>
                  <a:cubicBezTo>
                    <a:pt x="73871" y="1991"/>
                    <a:pt x="84415" y="5182"/>
                    <a:pt x="94502" y="9525"/>
                  </a:cubicBezTo>
                  <a:cubicBezTo>
                    <a:pt x="128030" y="28575"/>
                    <a:pt x="132602" y="62103"/>
                    <a:pt x="106409" y="91440"/>
                  </a:cubicBezTo>
                  <a:cubicBezTo>
                    <a:pt x="82120" y="118682"/>
                    <a:pt x="60689" y="124873"/>
                    <a:pt x="31732" y="112776"/>
                  </a:cubicBezTo>
                  <a:cubicBezTo>
                    <a:pt x="12273" y="105699"/>
                    <a:pt x="-491" y="86992"/>
                    <a:pt x="14" y="66294"/>
                  </a:cubicBezTo>
                  <a:cubicBezTo>
                    <a:pt x="-129" y="30871"/>
                    <a:pt x="27684" y="1629"/>
                    <a:pt x="63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37"/>
            <p:cNvSpPr/>
            <p:nvPr/>
          </p:nvSpPr>
          <p:spPr>
            <a:xfrm>
              <a:off x="5830189" y="2905722"/>
              <a:ext cx="277389" cy="221285"/>
            </a:xfrm>
            <a:custGeom>
              <a:avLst/>
              <a:gdLst/>
              <a:ahLst/>
              <a:cxnLst/>
              <a:rect l="l" t="t" r="r" b="b"/>
              <a:pathLst>
                <a:path w="277389" h="221285" extrusionOk="0">
                  <a:moveTo>
                    <a:pt x="43883" y="82161"/>
                  </a:moveTo>
                  <a:cubicBezTo>
                    <a:pt x="42416" y="87952"/>
                    <a:pt x="40606" y="93639"/>
                    <a:pt x="38453" y="99211"/>
                  </a:cubicBezTo>
                  <a:cubicBezTo>
                    <a:pt x="32358" y="113498"/>
                    <a:pt x="25023" y="127309"/>
                    <a:pt x="19403" y="141883"/>
                  </a:cubicBezTo>
                  <a:cubicBezTo>
                    <a:pt x="8926" y="170458"/>
                    <a:pt x="18356" y="195032"/>
                    <a:pt x="42644" y="202081"/>
                  </a:cubicBezTo>
                  <a:cubicBezTo>
                    <a:pt x="51950" y="204681"/>
                    <a:pt x="61714" y="205138"/>
                    <a:pt x="71219" y="203414"/>
                  </a:cubicBezTo>
                  <a:cubicBezTo>
                    <a:pt x="90927" y="200080"/>
                    <a:pt x="109891" y="193280"/>
                    <a:pt x="127226" y="183316"/>
                  </a:cubicBezTo>
                  <a:cubicBezTo>
                    <a:pt x="163612" y="162999"/>
                    <a:pt x="195911" y="136092"/>
                    <a:pt x="222476" y="103973"/>
                  </a:cubicBezTo>
                  <a:cubicBezTo>
                    <a:pt x="238050" y="82456"/>
                    <a:pt x="250851" y="59063"/>
                    <a:pt x="260576" y="34345"/>
                  </a:cubicBezTo>
                  <a:cubicBezTo>
                    <a:pt x="264577" y="24820"/>
                    <a:pt x="261243" y="12819"/>
                    <a:pt x="261243" y="2627"/>
                  </a:cubicBezTo>
                  <a:cubicBezTo>
                    <a:pt x="270768" y="-3374"/>
                    <a:pt x="276674" y="1865"/>
                    <a:pt x="276864" y="8723"/>
                  </a:cubicBezTo>
                  <a:cubicBezTo>
                    <a:pt x="278169" y="22563"/>
                    <a:pt x="277036" y="36517"/>
                    <a:pt x="273530" y="49966"/>
                  </a:cubicBezTo>
                  <a:cubicBezTo>
                    <a:pt x="263177" y="79456"/>
                    <a:pt x="246384" y="106259"/>
                    <a:pt x="224382" y="128452"/>
                  </a:cubicBezTo>
                  <a:cubicBezTo>
                    <a:pt x="197054" y="156723"/>
                    <a:pt x="165850" y="180964"/>
                    <a:pt x="131703" y="200461"/>
                  </a:cubicBezTo>
                  <a:cubicBezTo>
                    <a:pt x="112682" y="210415"/>
                    <a:pt x="92155" y="217178"/>
                    <a:pt x="70934" y="220464"/>
                  </a:cubicBezTo>
                  <a:cubicBezTo>
                    <a:pt x="63580" y="221559"/>
                    <a:pt x="56094" y="221559"/>
                    <a:pt x="48741" y="220464"/>
                  </a:cubicBezTo>
                  <a:cubicBezTo>
                    <a:pt x="17117" y="216559"/>
                    <a:pt x="-1266" y="196556"/>
                    <a:pt x="68" y="164933"/>
                  </a:cubicBezTo>
                  <a:cubicBezTo>
                    <a:pt x="639" y="135758"/>
                    <a:pt x="11117" y="107640"/>
                    <a:pt x="29786" y="85209"/>
                  </a:cubicBezTo>
                  <a:cubicBezTo>
                    <a:pt x="32862" y="82704"/>
                    <a:pt x="36339" y="80732"/>
                    <a:pt x="40073" y="793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37"/>
            <p:cNvSpPr/>
            <p:nvPr/>
          </p:nvSpPr>
          <p:spPr>
            <a:xfrm>
              <a:off x="5770821" y="3156133"/>
              <a:ext cx="60864" cy="55791"/>
            </a:xfrm>
            <a:custGeom>
              <a:avLst/>
              <a:gdLst/>
              <a:ahLst/>
              <a:cxnLst/>
              <a:rect l="l" t="t" r="r" b="b"/>
              <a:pathLst>
                <a:path w="60864" h="55791" extrusionOk="0">
                  <a:moveTo>
                    <a:pt x="60864" y="25870"/>
                  </a:moveTo>
                  <a:cubicBezTo>
                    <a:pt x="60045" y="42968"/>
                    <a:pt x="45682" y="56264"/>
                    <a:pt x="28575" y="55779"/>
                  </a:cubicBezTo>
                  <a:cubicBezTo>
                    <a:pt x="13964" y="55464"/>
                    <a:pt x="1791" y="44472"/>
                    <a:pt x="0" y="29966"/>
                  </a:cubicBezTo>
                  <a:cubicBezTo>
                    <a:pt x="0" y="15678"/>
                    <a:pt x="16859" y="343"/>
                    <a:pt x="33242" y="57"/>
                  </a:cubicBezTo>
                  <a:cubicBezTo>
                    <a:pt x="47520" y="-886"/>
                    <a:pt x="59864" y="9916"/>
                    <a:pt x="60807" y="24194"/>
                  </a:cubicBezTo>
                  <a:cubicBezTo>
                    <a:pt x="60846" y="24756"/>
                    <a:pt x="60864" y="25308"/>
                    <a:pt x="60864" y="258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37"/>
            <p:cNvSpPr/>
            <p:nvPr/>
          </p:nvSpPr>
          <p:spPr>
            <a:xfrm>
              <a:off x="5938080" y="2866806"/>
              <a:ext cx="104775" cy="53384"/>
            </a:xfrm>
            <a:custGeom>
              <a:avLst/>
              <a:gdLst/>
              <a:ahLst/>
              <a:cxnLst/>
              <a:rect l="l" t="t" r="r" b="b"/>
              <a:pathLst>
                <a:path w="104775" h="53384" extrusionOk="0">
                  <a:moveTo>
                    <a:pt x="102870" y="14397"/>
                  </a:moveTo>
                  <a:cubicBezTo>
                    <a:pt x="95945" y="13054"/>
                    <a:pt x="88839" y="13054"/>
                    <a:pt x="81915" y="14397"/>
                  </a:cubicBezTo>
                  <a:cubicBezTo>
                    <a:pt x="60579" y="23922"/>
                    <a:pt x="39910" y="35638"/>
                    <a:pt x="19050" y="46592"/>
                  </a:cubicBezTo>
                  <a:cubicBezTo>
                    <a:pt x="13049" y="49735"/>
                    <a:pt x="8096" y="57831"/>
                    <a:pt x="0" y="50211"/>
                  </a:cubicBezTo>
                  <a:cubicBezTo>
                    <a:pt x="10477" y="25161"/>
                    <a:pt x="71818" y="-4557"/>
                    <a:pt x="104775" y="586"/>
                  </a:cubicBezTo>
                  <a:cubicBezTo>
                    <a:pt x="104013" y="5253"/>
                    <a:pt x="103346" y="10111"/>
                    <a:pt x="102679" y="146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37"/>
            <p:cNvSpPr/>
            <p:nvPr/>
          </p:nvSpPr>
          <p:spPr>
            <a:xfrm>
              <a:off x="6040473" y="2870255"/>
              <a:ext cx="45543" cy="40568"/>
            </a:xfrm>
            <a:custGeom>
              <a:avLst/>
              <a:gdLst/>
              <a:ahLst/>
              <a:cxnLst/>
              <a:rect l="l" t="t" r="r" b="b"/>
              <a:pathLst>
                <a:path w="45543" h="40568" extrusionOk="0">
                  <a:moveTo>
                    <a:pt x="0" y="11520"/>
                  </a:moveTo>
                  <a:cubicBezTo>
                    <a:pt x="5353" y="7834"/>
                    <a:pt x="11020" y="4643"/>
                    <a:pt x="16954" y="1995"/>
                  </a:cubicBezTo>
                  <a:cubicBezTo>
                    <a:pt x="26851" y="-2796"/>
                    <a:pt x="38757" y="1338"/>
                    <a:pt x="43548" y="11234"/>
                  </a:cubicBezTo>
                  <a:cubicBezTo>
                    <a:pt x="48339" y="21131"/>
                    <a:pt x="44205" y="33037"/>
                    <a:pt x="34309" y="37828"/>
                  </a:cubicBezTo>
                  <a:cubicBezTo>
                    <a:pt x="32938" y="38495"/>
                    <a:pt x="31489" y="39000"/>
                    <a:pt x="30003" y="39333"/>
                  </a:cubicBezTo>
                  <a:cubicBezTo>
                    <a:pt x="18412" y="43314"/>
                    <a:pt x="5762" y="37371"/>
                    <a:pt x="1428" y="25903"/>
                  </a:cubicBezTo>
                  <a:cubicBezTo>
                    <a:pt x="581" y="20902"/>
                    <a:pt x="266" y="15825"/>
                    <a:pt x="476" y="107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3" name="Google Shape;883;p37"/>
          <p:cNvGrpSpPr/>
          <p:nvPr/>
        </p:nvGrpSpPr>
        <p:grpSpPr>
          <a:xfrm>
            <a:off x="4324879" y="1837410"/>
            <a:ext cx="251735" cy="413011"/>
            <a:chOff x="1711595" y="2277778"/>
            <a:chExt cx="279705" cy="458952"/>
          </a:xfrm>
        </p:grpSpPr>
        <p:sp>
          <p:nvSpPr>
            <p:cNvPr id="884" name="Google Shape;884;p37"/>
            <p:cNvSpPr/>
            <p:nvPr/>
          </p:nvSpPr>
          <p:spPr>
            <a:xfrm>
              <a:off x="1711595" y="2277778"/>
              <a:ext cx="279705" cy="330796"/>
            </a:xfrm>
            <a:custGeom>
              <a:avLst/>
              <a:gdLst/>
              <a:ahLst/>
              <a:cxnLst/>
              <a:rect l="l" t="t" r="r" b="b"/>
              <a:pathLst>
                <a:path w="279705" h="330796" extrusionOk="0">
                  <a:moveTo>
                    <a:pt x="138259" y="16"/>
                  </a:moveTo>
                  <a:cubicBezTo>
                    <a:pt x="153689" y="1826"/>
                    <a:pt x="169215" y="2778"/>
                    <a:pt x="184455" y="5541"/>
                  </a:cubicBezTo>
                  <a:cubicBezTo>
                    <a:pt x="241605" y="16113"/>
                    <a:pt x="288278" y="74692"/>
                    <a:pt x="278372" y="133938"/>
                  </a:cubicBezTo>
                  <a:cubicBezTo>
                    <a:pt x="276609" y="148016"/>
                    <a:pt x="270742" y="161265"/>
                    <a:pt x="261512" y="172038"/>
                  </a:cubicBezTo>
                  <a:cubicBezTo>
                    <a:pt x="251987" y="183087"/>
                    <a:pt x="243701" y="195660"/>
                    <a:pt x="234366" y="207185"/>
                  </a:cubicBezTo>
                  <a:cubicBezTo>
                    <a:pt x="215316" y="230245"/>
                    <a:pt x="205029" y="259287"/>
                    <a:pt x="205315" y="289195"/>
                  </a:cubicBezTo>
                  <a:cubicBezTo>
                    <a:pt x="206401" y="303026"/>
                    <a:pt x="196790" y="315408"/>
                    <a:pt x="183122" y="317770"/>
                  </a:cubicBezTo>
                  <a:cubicBezTo>
                    <a:pt x="161881" y="324247"/>
                    <a:pt x="141021" y="333296"/>
                    <a:pt x="118352" y="330153"/>
                  </a:cubicBezTo>
                  <a:cubicBezTo>
                    <a:pt x="106741" y="328438"/>
                    <a:pt x="95454" y="325028"/>
                    <a:pt x="84823" y="320056"/>
                  </a:cubicBezTo>
                  <a:cubicBezTo>
                    <a:pt x="73108" y="314903"/>
                    <a:pt x="66059" y="302778"/>
                    <a:pt x="67393" y="290052"/>
                  </a:cubicBezTo>
                  <a:cubicBezTo>
                    <a:pt x="66888" y="270145"/>
                    <a:pt x="63030" y="250467"/>
                    <a:pt x="55963" y="231855"/>
                  </a:cubicBezTo>
                  <a:cubicBezTo>
                    <a:pt x="47200" y="208518"/>
                    <a:pt x="33484" y="187087"/>
                    <a:pt x="23006" y="164322"/>
                  </a:cubicBezTo>
                  <a:cubicBezTo>
                    <a:pt x="14234" y="147263"/>
                    <a:pt x="7214" y="129356"/>
                    <a:pt x="2051" y="110887"/>
                  </a:cubicBezTo>
                  <a:cubicBezTo>
                    <a:pt x="-4826" y="83427"/>
                    <a:pt x="5937" y="54566"/>
                    <a:pt x="29102" y="38307"/>
                  </a:cubicBezTo>
                  <a:cubicBezTo>
                    <a:pt x="59811" y="13037"/>
                    <a:pt x="98492" y="-536"/>
                    <a:pt x="138259" y="16"/>
                  </a:cubicBezTo>
                  <a:close/>
                  <a:moveTo>
                    <a:pt x="176359" y="293577"/>
                  </a:moveTo>
                  <a:cubicBezTo>
                    <a:pt x="182455" y="245952"/>
                    <a:pt x="196457" y="205280"/>
                    <a:pt x="229223" y="171847"/>
                  </a:cubicBezTo>
                  <a:cubicBezTo>
                    <a:pt x="244072" y="158007"/>
                    <a:pt x="252521" y="138624"/>
                    <a:pt x="252559" y="118317"/>
                  </a:cubicBezTo>
                  <a:cubicBezTo>
                    <a:pt x="252844" y="76692"/>
                    <a:pt x="223974" y="40545"/>
                    <a:pt x="183312" y="31639"/>
                  </a:cubicBezTo>
                  <a:cubicBezTo>
                    <a:pt x="158652" y="27143"/>
                    <a:pt x="133496" y="26029"/>
                    <a:pt x="108541" y="28305"/>
                  </a:cubicBezTo>
                  <a:cubicBezTo>
                    <a:pt x="85376" y="30096"/>
                    <a:pt x="63516" y="39774"/>
                    <a:pt x="46628" y="55737"/>
                  </a:cubicBezTo>
                  <a:cubicBezTo>
                    <a:pt x="29198" y="72216"/>
                    <a:pt x="17006" y="91075"/>
                    <a:pt x="30340" y="116602"/>
                  </a:cubicBezTo>
                  <a:cubicBezTo>
                    <a:pt x="36722" y="129080"/>
                    <a:pt x="41199" y="142510"/>
                    <a:pt x="47390" y="154702"/>
                  </a:cubicBezTo>
                  <a:cubicBezTo>
                    <a:pt x="55391" y="171276"/>
                    <a:pt x="64821" y="187278"/>
                    <a:pt x="72727" y="203946"/>
                  </a:cubicBezTo>
                  <a:cubicBezTo>
                    <a:pt x="86024" y="233169"/>
                    <a:pt x="92224" y="265126"/>
                    <a:pt x="90824" y="297196"/>
                  </a:cubicBezTo>
                  <a:cubicBezTo>
                    <a:pt x="121209" y="316627"/>
                    <a:pt x="149022" y="304816"/>
                    <a:pt x="176835" y="2935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37"/>
            <p:cNvSpPr/>
            <p:nvPr/>
          </p:nvSpPr>
          <p:spPr>
            <a:xfrm>
              <a:off x="1774973" y="2609627"/>
              <a:ext cx="140348" cy="48907"/>
            </a:xfrm>
            <a:custGeom>
              <a:avLst/>
              <a:gdLst/>
              <a:ahLst/>
              <a:cxnLst/>
              <a:rect l="l" t="t" r="r" b="b"/>
              <a:pathLst>
                <a:path w="140348" h="48907" extrusionOk="0">
                  <a:moveTo>
                    <a:pt x="140319" y="18402"/>
                  </a:moveTo>
                  <a:cubicBezTo>
                    <a:pt x="140890" y="37452"/>
                    <a:pt x="133365" y="43262"/>
                    <a:pt x="113553" y="40500"/>
                  </a:cubicBezTo>
                  <a:cubicBezTo>
                    <a:pt x="107095" y="40271"/>
                    <a:pt x="100647" y="41176"/>
                    <a:pt x="94503" y="43167"/>
                  </a:cubicBezTo>
                  <a:cubicBezTo>
                    <a:pt x="71700" y="49453"/>
                    <a:pt x="47793" y="50596"/>
                    <a:pt x="24494" y="46500"/>
                  </a:cubicBezTo>
                  <a:cubicBezTo>
                    <a:pt x="6397" y="42690"/>
                    <a:pt x="-366" y="35166"/>
                    <a:pt x="15" y="20878"/>
                  </a:cubicBezTo>
                  <a:cubicBezTo>
                    <a:pt x="15" y="10020"/>
                    <a:pt x="5063" y="4209"/>
                    <a:pt x="14588" y="7162"/>
                  </a:cubicBezTo>
                  <a:cubicBezTo>
                    <a:pt x="49545" y="17830"/>
                    <a:pt x="82978" y="10020"/>
                    <a:pt x="116696" y="1161"/>
                  </a:cubicBezTo>
                  <a:cubicBezTo>
                    <a:pt x="132032" y="-2839"/>
                    <a:pt x="139842" y="3638"/>
                    <a:pt x="140319" y="184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37"/>
            <p:cNvSpPr/>
            <p:nvPr/>
          </p:nvSpPr>
          <p:spPr>
            <a:xfrm>
              <a:off x="1785700" y="2662097"/>
              <a:ext cx="111163" cy="42131"/>
            </a:xfrm>
            <a:custGeom>
              <a:avLst/>
              <a:gdLst/>
              <a:ahLst/>
              <a:cxnLst/>
              <a:rect l="l" t="t" r="r" b="b"/>
              <a:pathLst>
                <a:path w="111163" h="42131" extrusionOk="0">
                  <a:moveTo>
                    <a:pt x="48343" y="42132"/>
                  </a:moveTo>
                  <a:cubicBezTo>
                    <a:pt x="31388" y="41941"/>
                    <a:pt x="15291" y="34655"/>
                    <a:pt x="3956" y="22034"/>
                  </a:cubicBezTo>
                  <a:cubicBezTo>
                    <a:pt x="775" y="18529"/>
                    <a:pt x="-597" y="13738"/>
                    <a:pt x="241" y="9080"/>
                  </a:cubicBezTo>
                  <a:cubicBezTo>
                    <a:pt x="3327" y="5327"/>
                    <a:pt x="8071" y="3327"/>
                    <a:pt x="12910" y="3746"/>
                  </a:cubicBezTo>
                  <a:cubicBezTo>
                    <a:pt x="38960" y="9766"/>
                    <a:pt x="66135" y="8785"/>
                    <a:pt x="91681" y="888"/>
                  </a:cubicBezTo>
                  <a:cubicBezTo>
                    <a:pt x="98977" y="-1826"/>
                    <a:pt x="107093" y="1889"/>
                    <a:pt x="109807" y="9185"/>
                  </a:cubicBezTo>
                  <a:cubicBezTo>
                    <a:pt x="109826" y="9242"/>
                    <a:pt x="109855" y="9309"/>
                    <a:pt x="109874" y="9366"/>
                  </a:cubicBezTo>
                  <a:cubicBezTo>
                    <a:pt x="113970" y="18319"/>
                    <a:pt x="107588" y="24225"/>
                    <a:pt x="100825" y="26701"/>
                  </a:cubicBezTo>
                  <a:cubicBezTo>
                    <a:pt x="83585" y="32702"/>
                    <a:pt x="65868" y="37083"/>
                    <a:pt x="48343" y="42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37"/>
            <p:cNvSpPr/>
            <p:nvPr/>
          </p:nvSpPr>
          <p:spPr>
            <a:xfrm>
              <a:off x="1819786" y="2706201"/>
              <a:ext cx="46451" cy="30529"/>
            </a:xfrm>
            <a:custGeom>
              <a:avLst/>
              <a:gdLst/>
              <a:ahLst/>
              <a:cxnLst/>
              <a:rect l="l" t="t" r="r" b="b"/>
              <a:pathLst>
                <a:path w="46451" h="30529" extrusionOk="0">
                  <a:moveTo>
                    <a:pt x="24163" y="30222"/>
                  </a:moveTo>
                  <a:cubicBezTo>
                    <a:pt x="6828" y="30222"/>
                    <a:pt x="-792" y="25746"/>
                    <a:pt x="65" y="15649"/>
                  </a:cubicBezTo>
                  <a:cubicBezTo>
                    <a:pt x="827" y="6981"/>
                    <a:pt x="16162" y="-1782"/>
                    <a:pt x="27973" y="314"/>
                  </a:cubicBezTo>
                  <a:cubicBezTo>
                    <a:pt x="32383" y="676"/>
                    <a:pt x="36517" y="2562"/>
                    <a:pt x="39689" y="5648"/>
                  </a:cubicBezTo>
                  <a:cubicBezTo>
                    <a:pt x="43718" y="10239"/>
                    <a:pt x="46090" y="16030"/>
                    <a:pt x="46452" y="22126"/>
                  </a:cubicBezTo>
                  <a:cubicBezTo>
                    <a:pt x="46452" y="25269"/>
                    <a:pt x="37879" y="28032"/>
                    <a:pt x="32926" y="30032"/>
                  </a:cubicBezTo>
                  <a:cubicBezTo>
                    <a:pt x="30040" y="30622"/>
                    <a:pt x="27068" y="30689"/>
                    <a:pt x="24163" y="30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8" name="Google Shape;888;p37"/>
          <p:cNvGrpSpPr/>
          <p:nvPr/>
        </p:nvGrpSpPr>
        <p:grpSpPr>
          <a:xfrm>
            <a:off x="7027175" y="2323665"/>
            <a:ext cx="343671" cy="379326"/>
            <a:chOff x="4757456" y="2810813"/>
            <a:chExt cx="381856" cy="421520"/>
          </a:xfrm>
        </p:grpSpPr>
        <p:sp>
          <p:nvSpPr>
            <p:cNvPr id="889" name="Google Shape;889;p37"/>
            <p:cNvSpPr/>
            <p:nvPr/>
          </p:nvSpPr>
          <p:spPr>
            <a:xfrm>
              <a:off x="4776276" y="2810813"/>
              <a:ext cx="363036" cy="421520"/>
            </a:xfrm>
            <a:custGeom>
              <a:avLst/>
              <a:gdLst/>
              <a:ahLst/>
              <a:cxnLst/>
              <a:rect l="l" t="t" r="r" b="b"/>
              <a:pathLst>
                <a:path w="363036" h="421520" extrusionOk="0">
                  <a:moveTo>
                    <a:pt x="6421" y="207836"/>
                  </a:moveTo>
                  <a:cubicBezTo>
                    <a:pt x="-3104" y="188786"/>
                    <a:pt x="-3104" y="188119"/>
                    <a:pt x="13755" y="178689"/>
                  </a:cubicBezTo>
                  <a:cubicBezTo>
                    <a:pt x="90908" y="134874"/>
                    <a:pt x="168127" y="91088"/>
                    <a:pt x="245403" y="47339"/>
                  </a:cubicBezTo>
                  <a:cubicBezTo>
                    <a:pt x="254261" y="42386"/>
                    <a:pt x="263881" y="39053"/>
                    <a:pt x="273978" y="34766"/>
                  </a:cubicBezTo>
                  <a:cubicBezTo>
                    <a:pt x="273978" y="8096"/>
                    <a:pt x="303696" y="17145"/>
                    <a:pt x="315411" y="0"/>
                  </a:cubicBezTo>
                  <a:cubicBezTo>
                    <a:pt x="332557" y="31337"/>
                    <a:pt x="347797" y="59150"/>
                    <a:pt x="363036" y="87344"/>
                  </a:cubicBezTo>
                  <a:cubicBezTo>
                    <a:pt x="349797" y="100965"/>
                    <a:pt x="332271" y="103346"/>
                    <a:pt x="316364" y="112967"/>
                  </a:cubicBezTo>
                  <a:lnTo>
                    <a:pt x="291027" y="65342"/>
                  </a:lnTo>
                  <a:lnTo>
                    <a:pt x="286646" y="67532"/>
                  </a:lnTo>
                  <a:cubicBezTo>
                    <a:pt x="290075" y="75247"/>
                    <a:pt x="293695" y="82867"/>
                    <a:pt x="297028" y="90583"/>
                  </a:cubicBezTo>
                  <a:cubicBezTo>
                    <a:pt x="303600" y="106204"/>
                    <a:pt x="302744" y="108966"/>
                    <a:pt x="286932" y="115538"/>
                  </a:cubicBezTo>
                  <a:cubicBezTo>
                    <a:pt x="249403" y="131064"/>
                    <a:pt x="211589" y="146209"/>
                    <a:pt x="173965" y="161639"/>
                  </a:cubicBezTo>
                  <a:cubicBezTo>
                    <a:pt x="169965" y="163259"/>
                    <a:pt x="166250" y="165449"/>
                    <a:pt x="159487" y="168878"/>
                  </a:cubicBezTo>
                  <a:lnTo>
                    <a:pt x="249975" y="333185"/>
                  </a:lnTo>
                  <a:lnTo>
                    <a:pt x="268263" y="331851"/>
                  </a:lnTo>
                  <a:cubicBezTo>
                    <a:pt x="268263" y="335280"/>
                    <a:pt x="270168" y="338995"/>
                    <a:pt x="269025" y="340614"/>
                  </a:cubicBezTo>
                  <a:cubicBezTo>
                    <a:pt x="262995" y="349110"/>
                    <a:pt x="254042" y="355082"/>
                    <a:pt x="243879" y="357378"/>
                  </a:cubicBezTo>
                  <a:lnTo>
                    <a:pt x="194730" y="271081"/>
                  </a:lnTo>
                  <a:lnTo>
                    <a:pt x="163202" y="283369"/>
                  </a:lnTo>
                  <a:lnTo>
                    <a:pt x="163202" y="403098"/>
                  </a:lnTo>
                  <a:lnTo>
                    <a:pt x="177871" y="410909"/>
                  </a:lnTo>
                  <a:cubicBezTo>
                    <a:pt x="177871" y="421577"/>
                    <a:pt x="159964" y="424720"/>
                    <a:pt x="140437" y="417957"/>
                  </a:cubicBezTo>
                  <a:cubicBezTo>
                    <a:pt x="151772" y="403193"/>
                    <a:pt x="147676" y="386334"/>
                    <a:pt x="147772" y="369856"/>
                  </a:cubicBezTo>
                  <a:cubicBezTo>
                    <a:pt x="147772" y="342614"/>
                    <a:pt x="147772" y="315278"/>
                    <a:pt x="147772" y="288607"/>
                  </a:cubicBezTo>
                  <a:lnTo>
                    <a:pt x="117101" y="273653"/>
                  </a:lnTo>
                  <a:cubicBezTo>
                    <a:pt x="103290" y="303181"/>
                    <a:pt x="89479" y="331565"/>
                    <a:pt x="76810" y="360521"/>
                  </a:cubicBezTo>
                  <a:cubicBezTo>
                    <a:pt x="74905" y="364807"/>
                    <a:pt x="78144" y="371380"/>
                    <a:pt x="79001" y="376904"/>
                  </a:cubicBezTo>
                  <a:cubicBezTo>
                    <a:pt x="64523" y="379381"/>
                    <a:pt x="64523" y="379381"/>
                    <a:pt x="52902" y="369284"/>
                  </a:cubicBezTo>
                  <a:cubicBezTo>
                    <a:pt x="59380" y="355759"/>
                    <a:pt x="66047" y="343090"/>
                    <a:pt x="71952" y="330041"/>
                  </a:cubicBezTo>
                  <a:cubicBezTo>
                    <a:pt x="91574" y="285464"/>
                    <a:pt x="110910" y="240602"/>
                    <a:pt x="130246" y="195834"/>
                  </a:cubicBezTo>
                  <a:cubicBezTo>
                    <a:pt x="132246" y="191262"/>
                    <a:pt x="133675" y="186309"/>
                    <a:pt x="136913" y="177451"/>
                  </a:cubicBezTo>
                  <a:cubicBezTo>
                    <a:pt x="118911" y="184404"/>
                    <a:pt x="104147" y="189929"/>
                    <a:pt x="89288" y="195739"/>
                  </a:cubicBezTo>
                  <a:cubicBezTo>
                    <a:pt x="74429" y="201549"/>
                    <a:pt x="57760" y="208502"/>
                    <a:pt x="41663" y="214789"/>
                  </a:cubicBezTo>
                  <a:cubicBezTo>
                    <a:pt x="21280" y="223076"/>
                    <a:pt x="21280" y="223076"/>
                    <a:pt x="5468" y="207169"/>
                  </a:cubicBezTo>
                  <a:close/>
                  <a:moveTo>
                    <a:pt x="163393" y="211169"/>
                  </a:moveTo>
                  <a:lnTo>
                    <a:pt x="159106" y="212503"/>
                  </a:lnTo>
                  <a:cubicBezTo>
                    <a:pt x="160154" y="225647"/>
                    <a:pt x="161297" y="238887"/>
                    <a:pt x="162440" y="253651"/>
                  </a:cubicBezTo>
                  <a:lnTo>
                    <a:pt x="184919" y="249650"/>
                  </a:lnTo>
                  <a:close/>
                  <a:moveTo>
                    <a:pt x="144343" y="217456"/>
                  </a:moveTo>
                  <a:lnTo>
                    <a:pt x="139961" y="216027"/>
                  </a:lnTo>
                  <a:cubicBezTo>
                    <a:pt x="135199" y="226600"/>
                    <a:pt x="130436" y="237268"/>
                    <a:pt x="124626" y="250317"/>
                  </a:cubicBezTo>
                  <a:lnTo>
                    <a:pt x="144343" y="2492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37"/>
            <p:cNvSpPr/>
            <p:nvPr/>
          </p:nvSpPr>
          <p:spPr>
            <a:xfrm>
              <a:off x="4757456" y="3016149"/>
              <a:ext cx="25241" cy="24121"/>
            </a:xfrm>
            <a:custGeom>
              <a:avLst/>
              <a:gdLst/>
              <a:ahLst/>
              <a:cxnLst/>
              <a:rect l="l" t="t" r="r" b="b"/>
              <a:pathLst>
                <a:path w="25241" h="24121" extrusionOk="0">
                  <a:moveTo>
                    <a:pt x="25241" y="2500"/>
                  </a:moveTo>
                  <a:lnTo>
                    <a:pt x="24574" y="1738"/>
                  </a:lnTo>
                  <a:cubicBezTo>
                    <a:pt x="24574" y="6786"/>
                    <a:pt x="25813" y="13072"/>
                    <a:pt x="23336" y="16596"/>
                  </a:cubicBezTo>
                  <a:cubicBezTo>
                    <a:pt x="20155" y="21121"/>
                    <a:pt x="15049" y="23902"/>
                    <a:pt x="9525" y="24121"/>
                  </a:cubicBezTo>
                  <a:cubicBezTo>
                    <a:pt x="4419" y="22121"/>
                    <a:pt x="791" y="17539"/>
                    <a:pt x="0" y="12120"/>
                  </a:cubicBezTo>
                  <a:cubicBezTo>
                    <a:pt x="1362" y="6881"/>
                    <a:pt x="5105" y="2585"/>
                    <a:pt x="10096" y="500"/>
                  </a:cubicBezTo>
                  <a:cubicBezTo>
                    <a:pt x="14478" y="-1120"/>
                    <a:pt x="20288" y="1642"/>
                    <a:pt x="25241" y="25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1" name="Google Shape;891;p37"/>
          <p:cNvGrpSpPr/>
          <p:nvPr/>
        </p:nvGrpSpPr>
        <p:grpSpPr>
          <a:xfrm>
            <a:off x="5179350" y="2328452"/>
            <a:ext cx="256595" cy="372542"/>
            <a:chOff x="2714878" y="2805806"/>
            <a:chExt cx="285106" cy="413982"/>
          </a:xfrm>
        </p:grpSpPr>
        <p:sp>
          <p:nvSpPr>
            <p:cNvPr id="892" name="Google Shape;892;p37"/>
            <p:cNvSpPr/>
            <p:nvPr/>
          </p:nvSpPr>
          <p:spPr>
            <a:xfrm>
              <a:off x="2714878" y="2855295"/>
              <a:ext cx="285106" cy="364493"/>
            </a:xfrm>
            <a:custGeom>
              <a:avLst/>
              <a:gdLst/>
              <a:ahLst/>
              <a:cxnLst/>
              <a:rect l="l" t="t" r="r" b="b"/>
              <a:pathLst>
                <a:path w="285106" h="364493" extrusionOk="0">
                  <a:moveTo>
                    <a:pt x="90239" y="0"/>
                  </a:moveTo>
                  <a:cubicBezTo>
                    <a:pt x="126339" y="1524"/>
                    <a:pt x="159486" y="762"/>
                    <a:pt x="194061" y="3143"/>
                  </a:cubicBezTo>
                  <a:cubicBezTo>
                    <a:pt x="181584" y="16288"/>
                    <a:pt x="185394" y="30385"/>
                    <a:pt x="185870" y="43910"/>
                  </a:cubicBezTo>
                  <a:cubicBezTo>
                    <a:pt x="186822" y="72009"/>
                    <a:pt x="187680" y="100108"/>
                    <a:pt x="189489" y="128207"/>
                  </a:cubicBezTo>
                  <a:cubicBezTo>
                    <a:pt x="190308" y="135465"/>
                    <a:pt x="192785" y="142437"/>
                    <a:pt x="196728" y="148590"/>
                  </a:cubicBezTo>
                  <a:cubicBezTo>
                    <a:pt x="224256" y="193262"/>
                    <a:pt x="252545" y="237554"/>
                    <a:pt x="280072" y="281940"/>
                  </a:cubicBezTo>
                  <a:cubicBezTo>
                    <a:pt x="288302" y="294970"/>
                    <a:pt x="286273" y="311972"/>
                    <a:pt x="275214" y="322707"/>
                  </a:cubicBezTo>
                  <a:cubicBezTo>
                    <a:pt x="253955" y="348186"/>
                    <a:pt x="222665" y="363169"/>
                    <a:pt x="189489" y="363760"/>
                  </a:cubicBezTo>
                  <a:cubicBezTo>
                    <a:pt x="152542" y="365331"/>
                    <a:pt x="115528" y="364379"/>
                    <a:pt x="78714" y="360902"/>
                  </a:cubicBezTo>
                  <a:cubicBezTo>
                    <a:pt x="54063" y="358235"/>
                    <a:pt x="31251" y="346605"/>
                    <a:pt x="14610" y="328232"/>
                  </a:cubicBezTo>
                  <a:cubicBezTo>
                    <a:pt x="-2439" y="310134"/>
                    <a:pt x="-4440" y="300228"/>
                    <a:pt x="7943" y="278797"/>
                  </a:cubicBezTo>
                  <a:cubicBezTo>
                    <a:pt x="33279" y="236315"/>
                    <a:pt x="60235" y="194691"/>
                    <a:pt x="85858" y="152305"/>
                  </a:cubicBezTo>
                  <a:cubicBezTo>
                    <a:pt x="91277" y="143647"/>
                    <a:pt x="94697" y="133884"/>
                    <a:pt x="95859" y="123730"/>
                  </a:cubicBezTo>
                  <a:cubicBezTo>
                    <a:pt x="98335" y="91345"/>
                    <a:pt x="99478" y="58674"/>
                    <a:pt x="99954" y="26099"/>
                  </a:cubicBezTo>
                  <a:cubicBezTo>
                    <a:pt x="99954" y="19431"/>
                    <a:pt x="94906" y="12383"/>
                    <a:pt x="90239" y="0"/>
                  </a:cubicBezTo>
                  <a:close/>
                  <a:moveTo>
                    <a:pt x="162058" y="17240"/>
                  </a:moveTo>
                  <a:lnTo>
                    <a:pt x="124815" y="17240"/>
                  </a:lnTo>
                  <a:lnTo>
                    <a:pt x="124815" y="88583"/>
                  </a:lnTo>
                  <a:lnTo>
                    <a:pt x="162058" y="885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37"/>
            <p:cNvSpPr/>
            <p:nvPr/>
          </p:nvSpPr>
          <p:spPr>
            <a:xfrm>
              <a:off x="2861885" y="2805806"/>
              <a:ext cx="39529" cy="35964"/>
            </a:xfrm>
            <a:custGeom>
              <a:avLst/>
              <a:gdLst/>
              <a:ahLst/>
              <a:cxnLst/>
              <a:rect l="l" t="t" r="r" b="b"/>
              <a:pathLst>
                <a:path w="39529" h="35964" extrusionOk="0">
                  <a:moveTo>
                    <a:pt x="39529" y="17389"/>
                  </a:moveTo>
                  <a:cubicBezTo>
                    <a:pt x="38633" y="27991"/>
                    <a:pt x="29689" y="36097"/>
                    <a:pt x="19050" y="35963"/>
                  </a:cubicBezTo>
                  <a:cubicBezTo>
                    <a:pt x="9315" y="35296"/>
                    <a:pt x="1372" y="27905"/>
                    <a:pt x="0" y="18247"/>
                  </a:cubicBezTo>
                  <a:cubicBezTo>
                    <a:pt x="0" y="8722"/>
                    <a:pt x="11621" y="-803"/>
                    <a:pt x="23431" y="54"/>
                  </a:cubicBezTo>
                  <a:cubicBezTo>
                    <a:pt x="32538" y="664"/>
                    <a:pt x="39596" y="8264"/>
                    <a:pt x="39529" y="173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37"/>
            <p:cNvSpPr/>
            <p:nvPr/>
          </p:nvSpPr>
          <p:spPr>
            <a:xfrm>
              <a:off x="2833169" y="2816623"/>
              <a:ext cx="23445" cy="25478"/>
            </a:xfrm>
            <a:custGeom>
              <a:avLst/>
              <a:gdLst/>
              <a:ahLst/>
              <a:cxnLst/>
              <a:rect l="l" t="t" r="r" b="b"/>
              <a:pathLst>
                <a:path w="23445" h="25478" extrusionOk="0">
                  <a:moveTo>
                    <a:pt x="7000" y="0"/>
                  </a:moveTo>
                  <a:cubicBezTo>
                    <a:pt x="18715" y="0"/>
                    <a:pt x="22811" y="4477"/>
                    <a:pt x="23383" y="12001"/>
                  </a:cubicBezTo>
                  <a:cubicBezTo>
                    <a:pt x="23954" y="19526"/>
                    <a:pt x="20620" y="26575"/>
                    <a:pt x="12905" y="25337"/>
                  </a:cubicBezTo>
                  <a:cubicBezTo>
                    <a:pt x="6952" y="23641"/>
                    <a:pt x="2199" y="19174"/>
                    <a:pt x="142" y="13335"/>
                  </a:cubicBezTo>
                  <a:cubicBezTo>
                    <a:pt x="-1001" y="9239"/>
                    <a:pt x="5095" y="3429"/>
                    <a:pt x="7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5" name="Google Shape;895;p37"/>
          <p:cNvGrpSpPr/>
          <p:nvPr/>
        </p:nvGrpSpPr>
        <p:grpSpPr>
          <a:xfrm>
            <a:off x="5151542" y="3189884"/>
            <a:ext cx="337928" cy="429262"/>
            <a:chOff x="2673481" y="3678922"/>
            <a:chExt cx="375475" cy="477011"/>
          </a:xfrm>
        </p:grpSpPr>
        <p:sp>
          <p:nvSpPr>
            <p:cNvPr id="896" name="Google Shape;896;p37"/>
            <p:cNvSpPr/>
            <p:nvPr/>
          </p:nvSpPr>
          <p:spPr>
            <a:xfrm>
              <a:off x="2699960" y="3946871"/>
              <a:ext cx="334258" cy="141815"/>
            </a:xfrm>
            <a:custGeom>
              <a:avLst/>
              <a:gdLst/>
              <a:ahLst/>
              <a:cxnLst/>
              <a:rect l="l" t="t" r="r" b="b"/>
              <a:pathLst>
                <a:path w="334258" h="141815" extrusionOk="0">
                  <a:moveTo>
                    <a:pt x="333566" y="5608"/>
                  </a:moveTo>
                  <a:cubicBezTo>
                    <a:pt x="335737" y="51195"/>
                    <a:pt x="332804" y="96886"/>
                    <a:pt x="324803" y="141816"/>
                  </a:cubicBezTo>
                  <a:cubicBezTo>
                    <a:pt x="222218" y="141816"/>
                    <a:pt x="120205" y="141816"/>
                    <a:pt x="18097" y="141816"/>
                  </a:cubicBezTo>
                  <a:cubicBezTo>
                    <a:pt x="11954" y="141159"/>
                    <a:pt x="5887" y="139882"/>
                    <a:pt x="0" y="138006"/>
                  </a:cubicBezTo>
                  <a:cubicBezTo>
                    <a:pt x="2096" y="96382"/>
                    <a:pt x="4096" y="55995"/>
                    <a:pt x="6096" y="15038"/>
                  </a:cubicBezTo>
                  <a:cubicBezTo>
                    <a:pt x="15621" y="11323"/>
                    <a:pt x="21050" y="17991"/>
                    <a:pt x="27527" y="22277"/>
                  </a:cubicBezTo>
                  <a:cubicBezTo>
                    <a:pt x="50863" y="37993"/>
                    <a:pt x="60770" y="37898"/>
                    <a:pt x="83629" y="21039"/>
                  </a:cubicBezTo>
                  <a:lnTo>
                    <a:pt x="88773" y="16848"/>
                  </a:lnTo>
                  <a:cubicBezTo>
                    <a:pt x="113157" y="-1535"/>
                    <a:pt x="119729" y="-1440"/>
                    <a:pt x="143066" y="17515"/>
                  </a:cubicBezTo>
                  <a:cubicBezTo>
                    <a:pt x="166402" y="36469"/>
                    <a:pt x="179737" y="36565"/>
                    <a:pt x="203549" y="21325"/>
                  </a:cubicBezTo>
                  <a:cubicBezTo>
                    <a:pt x="211550" y="16181"/>
                    <a:pt x="218789" y="9704"/>
                    <a:pt x="226504" y="3989"/>
                  </a:cubicBezTo>
                  <a:cubicBezTo>
                    <a:pt x="231667" y="-1269"/>
                    <a:pt x="240106" y="-1335"/>
                    <a:pt x="245364" y="3827"/>
                  </a:cubicBezTo>
                  <a:cubicBezTo>
                    <a:pt x="245659" y="4122"/>
                    <a:pt x="245945" y="4427"/>
                    <a:pt x="246221" y="4751"/>
                  </a:cubicBezTo>
                  <a:cubicBezTo>
                    <a:pt x="253127" y="11447"/>
                    <a:pt x="260547" y="17591"/>
                    <a:pt x="268414" y="23134"/>
                  </a:cubicBezTo>
                  <a:cubicBezTo>
                    <a:pt x="286607" y="35898"/>
                    <a:pt x="302133" y="33802"/>
                    <a:pt x="317183" y="17419"/>
                  </a:cubicBezTo>
                  <a:cubicBezTo>
                    <a:pt x="320612" y="13609"/>
                    <a:pt x="324136" y="9799"/>
                    <a:pt x="327851" y="6275"/>
                  </a:cubicBezTo>
                  <a:cubicBezTo>
                    <a:pt x="328613" y="5322"/>
                    <a:pt x="330518" y="5799"/>
                    <a:pt x="333566" y="56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37"/>
            <p:cNvSpPr/>
            <p:nvPr/>
          </p:nvSpPr>
          <p:spPr>
            <a:xfrm>
              <a:off x="2706533" y="3754879"/>
              <a:ext cx="330728" cy="184949"/>
            </a:xfrm>
            <a:custGeom>
              <a:avLst/>
              <a:gdLst/>
              <a:ahLst/>
              <a:cxnLst/>
              <a:rect l="l" t="t" r="r" b="b"/>
              <a:pathLst>
                <a:path w="330728" h="184949" extrusionOk="0">
                  <a:moveTo>
                    <a:pt x="257270" y="66347"/>
                  </a:moveTo>
                  <a:cubicBezTo>
                    <a:pt x="265081" y="69585"/>
                    <a:pt x="271844" y="72443"/>
                    <a:pt x="278606" y="75110"/>
                  </a:cubicBezTo>
                  <a:cubicBezTo>
                    <a:pt x="282035" y="76538"/>
                    <a:pt x="285750" y="77205"/>
                    <a:pt x="289084" y="78825"/>
                  </a:cubicBezTo>
                  <a:cubicBezTo>
                    <a:pt x="336709" y="101113"/>
                    <a:pt x="333470" y="105494"/>
                    <a:pt x="327184" y="145500"/>
                  </a:cubicBezTo>
                  <a:cubicBezTo>
                    <a:pt x="315763" y="152834"/>
                    <a:pt x="304733" y="160749"/>
                    <a:pt x="294132" y="169217"/>
                  </a:cubicBezTo>
                  <a:cubicBezTo>
                    <a:pt x="288350" y="175322"/>
                    <a:pt x="278987" y="176332"/>
                    <a:pt x="272034" y="171598"/>
                  </a:cubicBezTo>
                  <a:cubicBezTo>
                    <a:pt x="269319" y="170436"/>
                    <a:pt x="266738" y="168998"/>
                    <a:pt x="264319" y="167312"/>
                  </a:cubicBezTo>
                  <a:cubicBezTo>
                    <a:pt x="242792" y="148262"/>
                    <a:pt x="220789" y="152929"/>
                    <a:pt x="198406" y="165407"/>
                  </a:cubicBezTo>
                  <a:cubicBezTo>
                    <a:pt x="193929" y="167978"/>
                    <a:pt x="189452" y="170550"/>
                    <a:pt x="184880" y="172931"/>
                  </a:cubicBezTo>
                  <a:cubicBezTo>
                    <a:pt x="175974" y="178913"/>
                    <a:pt x="164106" y="177923"/>
                    <a:pt x="156305" y="170550"/>
                  </a:cubicBezTo>
                  <a:cubicBezTo>
                    <a:pt x="139351" y="153615"/>
                    <a:pt x="112871" y="150834"/>
                    <a:pt x="92773" y="163883"/>
                  </a:cubicBezTo>
                  <a:cubicBezTo>
                    <a:pt x="82391" y="169503"/>
                    <a:pt x="71628" y="174360"/>
                    <a:pt x="61151" y="179885"/>
                  </a:cubicBezTo>
                  <a:cubicBezTo>
                    <a:pt x="51102" y="186638"/>
                    <a:pt x="37957" y="186638"/>
                    <a:pt x="27908" y="179885"/>
                  </a:cubicBezTo>
                  <a:cubicBezTo>
                    <a:pt x="18917" y="174998"/>
                    <a:pt x="9592" y="170769"/>
                    <a:pt x="0" y="167217"/>
                  </a:cubicBezTo>
                  <a:cubicBezTo>
                    <a:pt x="953" y="145214"/>
                    <a:pt x="1429" y="122449"/>
                    <a:pt x="3334" y="99779"/>
                  </a:cubicBezTo>
                  <a:cubicBezTo>
                    <a:pt x="4715" y="94322"/>
                    <a:pt x="8449" y="89750"/>
                    <a:pt x="13526" y="87302"/>
                  </a:cubicBezTo>
                  <a:cubicBezTo>
                    <a:pt x="26861" y="81111"/>
                    <a:pt x="40957" y="76538"/>
                    <a:pt x="56007" y="70823"/>
                  </a:cubicBezTo>
                  <a:cubicBezTo>
                    <a:pt x="56007" y="65870"/>
                    <a:pt x="56864" y="60060"/>
                    <a:pt x="57340" y="54345"/>
                  </a:cubicBezTo>
                  <a:cubicBezTo>
                    <a:pt x="57331" y="49183"/>
                    <a:pt x="57721" y="44020"/>
                    <a:pt x="58484" y="38915"/>
                  </a:cubicBezTo>
                  <a:cubicBezTo>
                    <a:pt x="60674" y="29171"/>
                    <a:pt x="69666" y="22484"/>
                    <a:pt x="79629" y="23198"/>
                  </a:cubicBezTo>
                  <a:cubicBezTo>
                    <a:pt x="88068" y="24751"/>
                    <a:pt x="93859" y="32581"/>
                    <a:pt x="92869" y="41105"/>
                  </a:cubicBezTo>
                  <a:cubicBezTo>
                    <a:pt x="92869" y="48440"/>
                    <a:pt x="92869" y="55679"/>
                    <a:pt x="92869" y="65680"/>
                  </a:cubicBezTo>
                  <a:lnTo>
                    <a:pt x="133636" y="60918"/>
                  </a:lnTo>
                  <a:cubicBezTo>
                    <a:pt x="134207" y="47297"/>
                    <a:pt x="134684" y="34247"/>
                    <a:pt x="135350" y="21198"/>
                  </a:cubicBezTo>
                  <a:cubicBezTo>
                    <a:pt x="136017" y="8149"/>
                    <a:pt x="141161" y="2148"/>
                    <a:pt x="153353" y="338"/>
                  </a:cubicBezTo>
                  <a:cubicBezTo>
                    <a:pt x="165545" y="-1471"/>
                    <a:pt x="172879" y="3958"/>
                    <a:pt x="173355" y="17103"/>
                  </a:cubicBezTo>
                  <a:cubicBezTo>
                    <a:pt x="173831" y="30247"/>
                    <a:pt x="173355" y="42058"/>
                    <a:pt x="173355" y="56345"/>
                  </a:cubicBezTo>
                  <a:cubicBezTo>
                    <a:pt x="181832" y="56822"/>
                    <a:pt x="188881" y="57488"/>
                    <a:pt x="196025" y="57774"/>
                  </a:cubicBezTo>
                  <a:cubicBezTo>
                    <a:pt x="203168" y="58060"/>
                    <a:pt x="209169" y="57774"/>
                    <a:pt x="218885" y="57774"/>
                  </a:cubicBezTo>
                  <a:cubicBezTo>
                    <a:pt x="218885" y="47392"/>
                    <a:pt x="218885" y="38058"/>
                    <a:pt x="218885" y="29199"/>
                  </a:cubicBezTo>
                  <a:cubicBezTo>
                    <a:pt x="218856" y="17626"/>
                    <a:pt x="228210" y="8216"/>
                    <a:pt x="239782" y="8187"/>
                  </a:cubicBezTo>
                  <a:cubicBezTo>
                    <a:pt x="242859" y="8177"/>
                    <a:pt x="245907" y="8844"/>
                    <a:pt x="248698" y="10149"/>
                  </a:cubicBezTo>
                  <a:cubicBezTo>
                    <a:pt x="253175" y="12435"/>
                    <a:pt x="255746" y="20436"/>
                    <a:pt x="257080" y="26246"/>
                  </a:cubicBezTo>
                  <a:cubicBezTo>
                    <a:pt x="257794" y="32895"/>
                    <a:pt x="257794" y="39601"/>
                    <a:pt x="257080" y="462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37"/>
            <p:cNvSpPr/>
            <p:nvPr/>
          </p:nvSpPr>
          <p:spPr>
            <a:xfrm>
              <a:off x="2673481" y="4097845"/>
              <a:ext cx="375475" cy="58088"/>
            </a:xfrm>
            <a:custGeom>
              <a:avLst/>
              <a:gdLst/>
              <a:ahLst/>
              <a:cxnLst/>
              <a:rect l="l" t="t" r="r" b="b"/>
              <a:pathLst>
                <a:path w="375475" h="58088" extrusionOk="0">
                  <a:moveTo>
                    <a:pt x="375476" y="5987"/>
                  </a:moveTo>
                  <a:lnTo>
                    <a:pt x="375476" y="56469"/>
                  </a:lnTo>
                  <a:cubicBezTo>
                    <a:pt x="366903" y="57041"/>
                    <a:pt x="359093" y="58088"/>
                    <a:pt x="351187" y="58088"/>
                  </a:cubicBezTo>
                  <a:lnTo>
                    <a:pt x="39910" y="54755"/>
                  </a:lnTo>
                  <a:cubicBezTo>
                    <a:pt x="33985" y="54859"/>
                    <a:pt x="28061" y="54469"/>
                    <a:pt x="22193" y="53612"/>
                  </a:cubicBezTo>
                  <a:cubicBezTo>
                    <a:pt x="5525" y="50659"/>
                    <a:pt x="0" y="44087"/>
                    <a:pt x="0" y="28751"/>
                  </a:cubicBezTo>
                  <a:cubicBezTo>
                    <a:pt x="0" y="11511"/>
                    <a:pt x="5525" y="4081"/>
                    <a:pt x="21812" y="938"/>
                  </a:cubicBezTo>
                  <a:cubicBezTo>
                    <a:pt x="26946" y="129"/>
                    <a:pt x="32147" y="-157"/>
                    <a:pt x="37338" y="81"/>
                  </a:cubicBezTo>
                  <a:cubicBezTo>
                    <a:pt x="143323" y="1291"/>
                    <a:pt x="249336" y="2586"/>
                    <a:pt x="355378" y="3986"/>
                  </a:cubicBezTo>
                  <a:cubicBezTo>
                    <a:pt x="361093" y="4081"/>
                    <a:pt x="366903" y="5129"/>
                    <a:pt x="375476" y="59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37"/>
            <p:cNvSpPr/>
            <p:nvPr/>
          </p:nvSpPr>
          <p:spPr>
            <a:xfrm>
              <a:off x="2816451" y="3919047"/>
              <a:ext cx="217836" cy="44425"/>
            </a:xfrm>
            <a:custGeom>
              <a:avLst/>
              <a:gdLst/>
              <a:ahLst/>
              <a:cxnLst/>
              <a:rect l="l" t="t" r="r" b="b"/>
              <a:pathLst>
                <a:path w="217836" h="44425" extrusionOk="0">
                  <a:moveTo>
                    <a:pt x="0" y="10382"/>
                  </a:moveTo>
                  <a:cubicBezTo>
                    <a:pt x="10287" y="3048"/>
                    <a:pt x="22384" y="6858"/>
                    <a:pt x="32099" y="15526"/>
                  </a:cubicBezTo>
                  <a:cubicBezTo>
                    <a:pt x="50673" y="31909"/>
                    <a:pt x="69247" y="30861"/>
                    <a:pt x="89249" y="18859"/>
                  </a:cubicBezTo>
                  <a:cubicBezTo>
                    <a:pt x="92392" y="16954"/>
                    <a:pt x="96203" y="16097"/>
                    <a:pt x="98774" y="14002"/>
                  </a:cubicBezTo>
                  <a:cubicBezTo>
                    <a:pt x="112566" y="2781"/>
                    <a:pt x="132502" y="3353"/>
                    <a:pt x="145637" y="15335"/>
                  </a:cubicBezTo>
                  <a:cubicBezTo>
                    <a:pt x="150676" y="18440"/>
                    <a:pt x="155924" y="21184"/>
                    <a:pt x="161354" y="23527"/>
                  </a:cubicBezTo>
                  <a:cubicBezTo>
                    <a:pt x="171155" y="29813"/>
                    <a:pt x="184147" y="27489"/>
                    <a:pt x="191167" y="18193"/>
                  </a:cubicBezTo>
                  <a:cubicBezTo>
                    <a:pt x="198415" y="11639"/>
                    <a:pt x="206083" y="5562"/>
                    <a:pt x="214122" y="0"/>
                  </a:cubicBezTo>
                  <a:lnTo>
                    <a:pt x="217837" y="4477"/>
                  </a:lnTo>
                  <a:cubicBezTo>
                    <a:pt x="205645" y="17145"/>
                    <a:pt x="194024" y="30480"/>
                    <a:pt x="180689" y="41815"/>
                  </a:cubicBezTo>
                  <a:cubicBezTo>
                    <a:pt x="177451" y="44482"/>
                    <a:pt x="167545" y="41815"/>
                    <a:pt x="162496" y="39148"/>
                  </a:cubicBezTo>
                  <a:cubicBezTo>
                    <a:pt x="155286" y="33995"/>
                    <a:pt x="148580" y="28156"/>
                    <a:pt x="142494" y="21717"/>
                  </a:cubicBezTo>
                  <a:cubicBezTo>
                    <a:pt x="128683" y="9620"/>
                    <a:pt x="118110" y="8287"/>
                    <a:pt x="102298" y="18193"/>
                  </a:cubicBezTo>
                  <a:cubicBezTo>
                    <a:pt x="92773" y="24003"/>
                    <a:pt x="84868" y="31909"/>
                    <a:pt x="75629" y="37909"/>
                  </a:cubicBezTo>
                  <a:cubicBezTo>
                    <a:pt x="60770" y="47434"/>
                    <a:pt x="52959" y="46196"/>
                    <a:pt x="39148" y="36290"/>
                  </a:cubicBezTo>
                  <a:cubicBezTo>
                    <a:pt x="25337" y="26384"/>
                    <a:pt x="12859" y="18764"/>
                    <a:pt x="0" y="103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37"/>
            <p:cNvSpPr/>
            <p:nvPr/>
          </p:nvSpPr>
          <p:spPr>
            <a:xfrm>
              <a:off x="2763741" y="3704353"/>
              <a:ext cx="36789" cy="68445"/>
            </a:xfrm>
            <a:custGeom>
              <a:avLst/>
              <a:gdLst/>
              <a:ahLst/>
              <a:cxnLst/>
              <a:rect l="l" t="t" r="r" b="b"/>
              <a:pathLst>
                <a:path w="36789" h="68445" extrusionOk="0">
                  <a:moveTo>
                    <a:pt x="30327" y="3620"/>
                  </a:moveTo>
                  <a:cubicBezTo>
                    <a:pt x="24803" y="18288"/>
                    <a:pt x="23278" y="32195"/>
                    <a:pt x="34708" y="44958"/>
                  </a:cubicBezTo>
                  <a:cubicBezTo>
                    <a:pt x="39757" y="50673"/>
                    <a:pt x="34708" y="57340"/>
                    <a:pt x="29279" y="62008"/>
                  </a:cubicBezTo>
                  <a:cubicBezTo>
                    <a:pt x="23840" y="68437"/>
                    <a:pt x="14696" y="70285"/>
                    <a:pt x="7181" y="66485"/>
                  </a:cubicBezTo>
                  <a:cubicBezTo>
                    <a:pt x="980" y="63189"/>
                    <a:pt x="-1668" y="55702"/>
                    <a:pt x="1085" y="49244"/>
                  </a:cubicBezTo>
                  <a:cubicBezTo>
                    <a:pt x="5657" y="35243"/>
                    <a:pt x="10610" y="21241"/>
                    <a:pt x="15754" y="7715"/>
                  </a:cubicBezTo>
                  <a:cubicBezTo>
                    <a:pt x="17087" y="4286"/>
                    <a:pt x="22326" y="2477"/>
                    <a:pt x="257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37"/>
            <p:cNvSpPr/>
            <p:nvPr/>
          </p:nvSpPr>
          <p:spPr>
            <a:xfrm>
              <a:off x="2929592" y="3692638"/>
              <a:ext cx="32893" cy="62595"/>
            </a:xfrm>
            <a:custGeom>
              <a:avLst/>
              <a:gdLst/>
              <a:ahLst/>
              <a:cxnLst/>
              <a:rect l="l" t="t" r="r" b="b"/>
              <a:pathLst>
                <a:path w="32893" h="62595" extrusionOk="0">
                  <a:moveTo>
                    <a:pt x="18114" y="0"/>
                  </a:moveTo>
                  <a:cubicBezTo>
                    <a:pt x="22591" y="11811"/>
                    <a:pt x="27639" y="22479"/>
                    <a:pt x="30877" y="33528"/>
                  </a:cubicBezTo>
                  <a:cubicBezTo>
                    <a:pt x="35649" y="43377"/>
                    <a:pt x="31668" y="55226"/>
                    <a:pt x="21924" y="60198"/>
                  </a:cubicBezTo>
                  <a:cubicBezTo>
                    <a:pt x="11256" y="66294"/>
                    <a:pt x="-1317" y="60198"/>
                    <a:pt x="112" y="48292"/>
                  </a:cubicBezTo>
                  <a:cubicBezTo>
                    <a:pt x="2883" y="32642"/>
                    <a:pt x="6731" y="17212"/>
                    <a:pt x="11637" y="2096"/>
                  </a:cubicBezTo>
                  <a:cubicBezTo>
                    <a:pt x="11827" y="1429"/>
                    <a:pt x="14113" y="1238"/>
                    <a:pt x="18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37"/>
            <p:cNvSpPr/>
            <p:nvPr/>
          </p:nvSpPr>
          <p:spPr>
            <a:xfrm>
              <a:off x="2844637" y="3678922"/>
              <a:ext cx="28503" cy="64776"/>
            </a:xfrm>
            <a:custGeom>
              <a:avLst/>
              <a:gdLst/>
              <a:ahLst/>
              <a:cxnLst/>
              <a:rect l="l" t="t" r="r" b="b"/>
              <a:pathLst>
                <a:path w="28503" h="64776" extrusionOk="0">
                  <a:moveTo>
                    <a:pt x="24964" y="0"/>
                  </a:moveTo>
                  <a:cubicBezTo>
                    <a:pt x="26393" y="18288"/>
                    <a:pt x="28488" y="33718"/>
                    <a:pt x="28488" y="49244"/>
                  </a:cubicBezTo>
                  <a:cubicBezTo>
                    <a:pt x="28860" y="57445"/>
                    <a:pt x="22516" y="64389"/>
                    <a:pt x="14315" y="64760"/>
                  </a:cubicBezTo>
                  <a:cubicBezTo>
                    <a:pt x="13934" y="64779"/>
                    <a:pt x="13544" y="64779"/>
                    <a:pt x="13153" y="64770"/>
                  </a:cubicBezTo>
                  <a:cubicBezTo>
                    <a:pt x="4857" y="63665"/>
                    <a:pt x="-963" y="56054"/>
                    <a:pt x="132" y="47758"/>
                  </a:cubicBezTo>
                  <a:cubicBezTo>
                    <a:pt x="152" y="47615"/>
                    <a:pt x="180" y="47482"/>
                    <a:pt x="199" y="47339"/>
                  </a:cubicBezTo>
                  <a:cubicBezTo>
                    <a:pt x="4771" y="32861"/>
                    <a:pt x="10772" y="18764"/>
                    <a:pt x="16487" y="4858"/>
                  </a:cubicBezTo>
                  <a:cubicBezTo>
                    <a:pt x="17153" y="3238"/>
                    <a:pt x="20011" y="2667"/>
                    <a:pt x="249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37"/>
            <p:cNvSpPr/>
            <p:nvPr/>
          </p:nvSpPr>
          <p:spPr>
            <a:xfrm>
              <a:off x="2740537" y="3947812"/>
              <a:ext cx="39814" cy="17351"/>
            </a:xfrm>
            <a:custGeom>
              <a:avLst/>
              <a:gdLst/>
              <a:ahLst/>
              <a:cxnLst/>
              <a:rect l="l" t="t" r="r" b="b"/>
              <a:pathLst>
                <a:path w="39814" h="17351" extrusionOk="0">
                  <a:moveTo>
                    <a:pt x="0" y="10287"/>
                  </a:moveTo>
                  <a:lnTo>
                    <a:pt x="39814" y="0"/>
                  </a:lnTo>
                  <a:cubicBezTo>
                    <a:pt x="24955" y="19526"/>
                    <a:pt x="15430" y="22003"/>
                    <a:pt x="0" y="102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4" name="Google Shape;904;p37"/>
          <p:cNvGrpSpPr/>
          <p:nvPr/>
        </p:nvGrpSpPr>
        <p:grpSpPr>
          <a:xfrm>
            <a:off x="5684703" y="3310048"/>
            <a:ext cx="227256" cy="359490"/>
            <a:chOff x="3279176" y="3777791"/>
            <a:chExt cx="252507" cy="399478"/>
          </a:xfrm>
        </p:grpSpPr>
        <p:sp>
          <p:nvSpPr>
            <p:cNvPr id="905" name="Google Shape;905;p37"/>
            <p:cNvSpPr/>
            <p:nvPr/>
          </p:nvSpPr>
          <p:spPr>
            <a:xfrm>
              <a:off x="3279176" y="3806271"/>
              <a:ext cx="252507" cy="370998"/>
            </a:xfrm>
            <a:custGeom>
              <a:avLst/>
              <a:gdLst/>
              <a:ahLst/>
              <a:cxnLst/>
              <a:rect l="l" t="t" r="r" b="b"/>
              <a:pathLst>
                <a:path w="252507" h="370998" extrusionOk="0">
                  <a:moveTo>
                    <a:pt x="114967" y="119443"/>
                  </a:moveTo>
                  <a:cubicBezTo>
                    <a:pt x="99108" y="118196"/>
                    <a:pt x="83163" y="118396"/>
                    <a:pt x="67342" y="120015"/>
                  </a:cubicBezTo>
                  <a:cubicBezTo>
                    <a:pt x="48216" y="124130"/>
                    <a:pt x="28347" y="117777"/>
                    <a:pt x="15145" y="103346"/>
                  </a:cubicBezTo>
                  <a:lnTo>
                    <a:pt x="0" y="89059"/>
                  </a:lnTo>
                  <a:cubicBezTo>
                    <a:pt x="10687" y="70533"/>
                    <a:pt x="24670" y="54102"/>
                    <a:pt x="41243" y="40576"/>
                  </a:cubicBezTo>
                  <a:cubicBezTo>
                    <a:pt x="47492" y="36681"/>
                    <a:pt x="54645" y="34480"/>
                    <a:pt x="62008" y="34195"/>
                  </a:cubicBezTo>
                  <a:cubicBezTo>
                    <a:pt x="79438" y="31528"/>
                    <a:pt x="97060" y="29623"/>
                    <a:pt x="115157" y="27337"/>
                  </a:cubicBezTo>
                  <a:lnTo>
                    <a:pt x="121634" y="0"/>
                  </a:lnTo>
                  <a:cubicBezTo>
                    <a:pt x="134684" y="0"/>
                    <a:pt x="134112" y="8001"/>
                    <a:pt x="134017" y="15526"/>
                  </a:cubicBezTo>
                  <a:cubicBezTo>
                    <a:pt x="134017" y="43624"/>
                    <a:pt x="133160" y="71723"/>
                    <a:pt x="132874" y="99822"/>
                  </a:cubicBezTo>
                  <a:cubicBezTo>
                    <a:pt x="132874" y="107156"/>
                    <a:pt x="132874" y="114395"/>
                    <a:pt x="132874" y="122206"/>
                  </a:cubicBezTo>
                  <a:cubicBezTo>
                    <a:pt x="152876" y="122206"/>
                    <a:pt x="170974" y="122872"/>
                    <a:pt x="189262" y="122206"/>
                  </a:cubicBezTo>
                  <a:cubicBezTo>
                    <a:pt x="201768" y="120520"/>
                    <a:pt x="214265" y="125339"/>
                    <a:pt x="222409" y="134969"/>
                  </a:cubicBezTo>
                  <a:cubicBezTo>
                    <a:pt x="231877" y="144599"/>
                    <a:pt x="241926" y="153629"/>
                    <a:pt x="252508" y="162020"/>
                  </a:cubicBezTo>
                  <a:cubicBezTo>
                    <a:pt x="239078" y="175355"/>
                    <a:pt x="228791" y="186499"/>
                    <a:pt x="217361" y="196405"/>
                  </a:cubicBezTo>
                  <a:cubicBezTo>
                    <a:pt x="212646" y="199749"/>
                    <a:pt x="206940" y="201425"/>
                    <a:pt x="201168" y="201168"/>
                  </a:cubicBezTo>
                  <a:cubicBezTo>
                    <a:pt x="187166" y="201168"/>
                    <a:pt x="172593" y="199834"/>
                    <a:pt x="159068" y="199358"/>
                  </a:cubicBezTo>
                  <a:cubicBezTo>
                    <a:pt x="150400" y="199358"/>
                    <a:pt x="141732" y="199358"/>
                    <a:pt x="131159" y="199358"/>
                  </a:cubicBezTo>
                  <a:cubicBezTo>
                    <a:pt x="130493" y="215455"/>
                    <a:pt x="129635" y="229362"/>
                    <a:pt x="129445" y="243173"/>
                  </a:cubicBezTo>
                  <a:cubicBezTo>
                    <a:pt x="128683" y="278701"/>
                    <a:pt x="128397" y="314230"/>
                    <a:pt x="127730" y="349758"/>
                  </a:cubicBezTo>
                  <a:cubicBezTo>
                    <a:pt x="127730" y="357473"/>
                    <a:pt x="128969" y="366236"/>
                    <a:pt x="119444" y="370999"/>
                  </a:cubicBezTo>
                  <a:cubicBezTo>
                    <a:pt x="109347" y="368332"/>
                    <a:pt x="110966" y="360235"/>
                    <a:pt x="110966" y="353282"/>
                  </a:cubicBezTo>
                  <a:cubicBezTo>
                    <a:pt x="110966" y="326612"/>
                    <a:pt x="111443" y="299942"/>
                    <a:pt x="112014" y="273367"/>
                  </a:cubicBezTo>
                  <a:cubicBezTo>
                    <a:pt x="112967" y="229648"/>
                    <a:pt x="114205" y="186023"/>
                    <a:pt x="115253" y="142399"/>
                  </a:cubicBezTo>
                  <a:cubicBezTo>
                    <a:pt x="114967" y="134969"/>
                    <a:pt x="114967" y="128206"/>
                    <a:pt x="114967" y="1194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37"/>
            <p:cNvSpPr/>
            <p:nvPr/>
          </p:nvSpPr>
          <p:spPr>
            <a:xfrm>
              <a:off x="3394745" y="3777791"/>
              <a:ext cx="17686" cy="27527"/>
            </a:xfrm>
            <a:custGeom>
              <a:avLst/>
              <a:gdLst/>
              <a:ahLst/>
              <a:cxnLst/>
              <a:rect l="l" t="t" r="r" b="b"/>
              <a:pathLst>
                <a:path w="17686" h="27527" extrusionOk="0">
                  <a:moveTo>
                    <a:pt x="8922" y="27527"/>
                  </a:moveTo>
                  <a:cubicBezTo>
                    <a:pt x="4064" y="19431"/>
                    <a:pt x="-603" y="15050"/>
                    <a:pt x="64" y="12002"/>
                  </a:cubicBezTo>
                  <a:cubicBezTo>
                    <a:pt x="1111" y="7525"/>
                    <a:pt x="6160" y="4001"/>
                    <a:pt x="9589" y="0"/>
                  </a:cubicBezTo>
                  <a:cubicBezTo>
                    <a:pt x="12542" y="3334"/>
                    <a:pt x="17780" y="6763"/>
                    <a:pt x="17685" y="10096"/>
                  </a:cubicBezTo>
                  <a:cubicBezTo>
                    <a:pt x="17590" y="13430"/>
                    <a:pt x="13303" y="19050"/>
                    <a:pt x="8922" y="275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7" name="Google Shape;907;p37"/>
          <p:cNvGrpSpPr/>
          <p:nvPr/>
        </p:nvGrpSpPr>
        <p:grpSpPr>
          <a:xfrm>
            <a:off x="4764869" y="2292141"/>
            <a:ext cx="244937" cy="377823"/>
            <a:chOff x="2237522" y="2795192"/>
            <a:chExt cx="272152" cy="419850"/>
          </a:xfrm>
        </p:grpSpPr>
        <p:sp>
          <p:nvSpPr>
            <p:cNvPr id="908" name="Google Shape;908;p37"/>
            <p:cNvSpPr/>
            <p:nvPr/>
          </p:nvSpPr>
          <p:spPr>
            <a:xfrm>
              <a:off x="2237522" y="2925667"/>
              <a:ext cx="272152" cy="289375"/>
            </a:xfrm>
            <a:custGeom>
              <a:avLst/>
              <a:gdLst/>
              <a:ahLst/>
              <a:cxnLst/>
              <a:rect l="l" t="t" r="r" b="b"/>
              <a:pathLst>
                <a:path w="272152" h="289375" extrusionOk="0">
                  <a:moveTo>
                    <a:pt x="0" y="17353"/>
                  </a:moveTo>
                  <a:cubicBezTo>
                    <a:pt x="6029" y="13953"/>
                    <a:pt x="12420" y="11229"/>
                    <a:pt x="19050" y="9257"/>
                  </a:cubicBezTo>
                  <a:cubicBezTo>
                    <a:pt x="28518" y="7952"/>
                    <a:pt x="38071" y="7342"/>
                    <a:pt x="47625" y="7447"/>
                  </a:cubicBezTo>
                  <a:cubicBezTo>
                    <a:pt x="116396" y="4875"/>
                    <a:pt x="185261" y="2208"/>
                    <a:pt x="254127" y="18"/>
                  </a:cubicBezTo>
                  <a:cubicBezTo>
                    <a:pt x="260413" y="-220"/>
                    <a:pt x="266547" y="1961"/>
                    <a:pt x="271272" y="6114"/>
                  </a:cubicBezTo>
                  <a:cubicBezTo>
                    <a:pt x="273463" y="8590"/>
                    <a:pt x="271272" y="17925"/>
                    <a:pt x="267938" y="21830"/>
                  </a:cubicBezTo>
                  <a:cubicBezTo>
                    <a:pt x="257061" y="36222"/>
                    <a:pt x="251898" y="54148"/>
                    <a:pt x="253460" y="72122"/>
                  </a:cubicBezTo>
                  <a:cubicBezTo>
                    <a:pt x="254794" y="109746"/>
                    <a:pt x="258604" y="147369"/>
                    <a:pt x="260032" y="185088"/>
                  </a:cubicBezTo>
                  <a:cubicBezTo>
                    <a:pt x="260795" y="205567"/>
                    <a:pt x="268986" y="225379"/>
                    <a:pt x="263176" y="246525"/>
                  </a:cubicBezTo>
                  <a:cubicBezTo>
                    <a:pt x="261738" y="256135"/>
                    <a:pt x="255375" y="264298"/>
                    <a:pt x="246412" y="268051"/>
                  </a:cubicBezTo>
                  <a:cubicBezTo>
                    <a:pt x="197463" y="287806"/>
                    <a:pt x="144085" y="293988"/>
                    <a:pt x="91916" y="285958"/>
                  </a:cubicBezTo>
                  <a:cubicBezTo>
                    <a:pt x="76724" y="282958"/>
                    <a:pt x="61789" y="278786"/>
                    <a:pt x="47244" y="273480"/>
                  </a:cubicBezTo>
                  <a:cubicBezTo>
                    <a:pt x="36376" y="270175"/>
                    <a:pt x="28994" y="260079"/>
                    <a:pt x="29146" y="248716"/>
                  </a:cubicBezTo>
                  <a:cubicBezTo>
                    <a:pt x="23660" y="194156"/>
                    <a:pt x="22441" y="139254"/>
                    <a:pt x="25527" y="84504"/>
                  </a:cubicBezTo>
                  <a:cubicBezTo>
                    <a:pt x="25527" y="77170"/>
                    <a:pt x="25527" y="69741"/>
                    <a:pt x="25527" y="62311"/>
                  </a:cubicBezTo>
                  <a:cubicBezTo>
                    <a:pt x="25527" y="46119"/>
                    <a:pt x="23146" y="31069"/>
                    <a:pt x="4477" y="25259"/>
                  </a:cubicBezTo>
                  <a:cubicBezTo>
                    <a:pt x="4096" y="24687"/>
                    <a:pt x="3048" y="21830"/>
                    <a:pt x="0" y="17353"/>
                  </a:cubicBezTo>
                  <a:close/>
                  <a:moveTo>
                    <a:pt x="247174" y="17353"/>
                  </a:moveTo>
                  <a:lnTo>
                    <a:pt x="38195" y="24307"/>
                  </a:lnTo>
                  <a:cubicBezTo>
                    <a:pt x="39814" y="51548"/>
                    <a:pt x="41148" y="75741"/>
                    <a:pt x="42672" y="102221"/>
                  </a:cubicBezTo>
                  <a:cubicBezTo>
                    <a:pt x="49635" y="100868"/>
                    <a:pt x="56474" y="98992"/>
                    <a:pt x="63151" y="96601"/>
                  </a:cubicBezTo>
                  <a:cubicBezTo>
                    <a:pt x="74581" y="91553"/>
                    <a:pt x="85439" y="85171"/>
                    <a:pt x="96774" y="79837"/>
                  </a:cubicBezTo>
                  <a:cubicBezTo>
                    <a:pt x="102013" y="77456"/>
                    <a:pt x="109442" y="73265"/>
                    <a:pt x="113252" y="75075"/>
                  </a:cubicBezTo>
                  <a:cubicBezTo>
                    <a:pt x="131159" y="83838"/>
                    <a:pt x="148780" y="80599"/>
                    <a:pt x="166878" y="77456"/>
                  </a:cubicBezTo>
                  <a:cubicBezTo>
                    <a:pt x="170593" y="77123"/>
                    <a:pt x="174327" y="77846"/>
                    <a:pt x="177641" y="79551"/>
                  </a:cubicBezTo>
                  <a:cubicBezTo>
                    <a:pt x="196120" y="87648"/>
                    <a:pt x="214884" y="84028"/>
                    <a:pt x="232791" y="82885"/>
                  </a:cubicBezTo>
                  <a:cubicBezTo>
                    <a:pt x="237744" y="59930"/>
                    <a:pt x="242221" y="38784"/>
                    <a:pt x="247174" y="17163"/>
                  </a:cubicBezTo>
                  <a:close/>
                  <a:moveTo>
                    <a:pt x="218599" y="208425"/>
                  </a:moveTo>
                  <a:cubicBezTo>
                    <a:pt x="204806" y="203767"/>
                    <a:pt x="189986" y="203110"/>
                    <a:pt x="175831" y="206520"/>
                  </a:cubicBezTo>
                  <a:cubicBezTo>
                    <a:pt x="174022" y="206996"/>
                    <a:pt x="172974" y="210616"/>
                    <a:pt x="171450" y="212997"/>
                  </a:cubicBezTo>
                  <a:cubicBezTo>
                    <a:pt x="194596" y="222331"/>
                    <a:pt x="209550" y="220998"/>
                    <a:pt x="218980" y="208710"/>
                  </a:cubicBezTo>
                  <a:close/>
                  <a:moveTo>
                    <a:pt x="167449" y="185374"/>
                  </a:moveTo>
                  <a:cubicBezTo>
                    <a:pt x="186499" y="196137"/>
                    <a:pt x="201168" y="194899"/>
                    <a:pt x="213646" y="182707"/>
                  </a:cubicBezTo>
                  <a:cubicBezTo>
                    <a:pt x="198882" y="173373"/>
                    <a:pt x="185071" y="178802"/>
                    <a:pt x="167830" y="185184"/>
                  </a:cubicBezTo>
                  <a:close/>
                  <a:moveTo>
                    <a:pt x="209359" y="114318"/>
                  </a:moveTo>
                  <a:cubicBezTo>
                    <a:pt x="198729" y="102649"/>
                    <a:pt x="180660" y="101802"/>
                    <a:pt x="168993" y="112432"/>
                  </a:cubicBezTo>
                  <a:cubicBezTo>
                    <a:pt x="167964" y="113365"/>
                    <a:pt x="167002" y="114384"/>
                    <a:pt x="166116" y="115461"/>
                  </a:cubicBezTo>
                  <a:cubicBezTo>
                    <a:pt x="179165" y="121080"/>
                    <a:pt x="185071" y="120985"/>
                    <a:pt x="209740" y="114127"/>
                  </a:cubicBezTo>
                  <a:close/>
                  <a:moveTo>
                    <a:pt x="212122" y="163943"/>
                  </a:moveTo>
                  <a:cubicBezTo>
                    <a:pt x="202863" y="152694"/>
                    <a:pt x="186233" y="151075"/>
                    <a:pt x="174984" y="160342"/>
                  </a:cubicBezTo>
                  <a:cubicBezTo>
                    <a:pt x="173965" y="161181"/>
                    <a:pt x="173003" y="162095"/>
                    <a:pt x="172117" y="163086"/>
                  </a:cubicBezTo>
                  <a:cubicBezTo>
                    <a:pt x="186118" y="169849"/>
                    <a:pt x="189833" y="170039"/>
                    <a:pt x="212503" y="163752"/>
                  </a:cubicBezTo>
                  <a:close/>
                  <a:moveTo>
                    <a:pt x="214503" y="140035"/>
                  </a:moveTo>
                  <a:cubicBezTo>
                    <a:pt x="202139" y="128557"/>
                    <a:pt x="183109" y="128272"/>
                    <a:pt x="170402" y="139368"/>
                  </a:cubicBezTo>
                  <a:cubicBezTo>
                    <a:pt x="184280" y="146722"/>
                    <a:pt x="200854" y="146903"/>
                    <a:pt x="214884" y="1398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37"/>
            <p:cNvSpPr/>
            <p:nvPr/>
          </p:nvSpPr>
          <p:spPr>
            <a:xfrm>
              <a:off x="2389134" y="2856819"/>
              <a:ext cx="57506" cy="60293"/>
            </a:xfrm>
            <a:custGeom>
              <a:avLst/>
              <a:gdLst/>
              <a:ahLst/>
              <a:cxnLst/>
              <a:rect l="l" t="t" r="r" b="b"/>
              <a:pathLst>
                <a:path w="57506" h="60293" extrusionOk="0">
                  <a:moveTo>
                    <a:pt x="57461" y="28480"/>
                  </a:moveTo>
                  <a:cubicBezTo>
                    <a:pt x="55966" y="46120"/>
                    <a:pt x="41440" y="59826"/>
                    <a:pt x="23743" y="60293"/>
                  </a:cubicBezTo>
                  <a:cubicBezTo>
                    <a:pt x="10331" y="59988"/>
                    <a:pt x="-299" y="48873"/>
                    <a:pt x="6" y="35462"/>
                  </a:cubicBezTo>
                  <a:cubicBezTo>
                    <a:pt x="25" y="34852"/>
                    <a:pt x="63" y="34233"/>
                    <a:pt x="121" y="33623"/>
                  </a:cubicBezTo>
                  <a:cubicBezTo>
                    <a:pt x="1464" y="15164"/>
                    <a:pt x="16484" y="676"/>
                    <a:pt x="34982" y="0"/>
                  </a:cubicBezTo>
                  <a:cubicBezTo>
                    <a:pt x="48603" y="2438"/>
                    <a:pt x="58252" y="14668"/>
                    <a:pt x="57461" y="28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37"/>
            <p:cNvSpPr/>
            <p:nvPr/>
          </p:nvSpPr>
          <p:spPr>
            <a:xfrm>
              <a:off x="2353804" y="2803193"/>
              <a:ext cx="48606" cy="49790"/>
            </a:xfrm>
            <a:custGeom>
              <a:avLst/>
              <a:gdLst/>
              <a:ahLst/>
              <a:cxnLst/>
              <a:rect l="l" t="t" r="r" b="b"/>
              <a:pathLst>
                <a:path w="48606" h="49790" extrusionOk="0">
                  <a:moveTo>
                    <a:pt x="26307" y="49625"/>
                  </a:moveTo>
                  <a:cubicBezTo>
                    <a:pt x="13401" y="51149"/>
                    <a:pt x="1704" y="41929"/>
                    <a:pt x="180" y="29023"/>
                  </a:cubicBezTo>
                  <a:cubicBezTo>
                    <a:pt x="56" y="27994"/>
                    <a:pt x="-1" y="26946"/>
                    <a:pt x="18" y="25908"/>
                  </a:cubicBezTo>
                  <a:cubicBezTo>
                    <a:pt x="-505" y="12135"/>
                    <a:pt x="10229" y="543"/>
                    <a:pt x="24002" y="10"/>
                  </a:cubicBezTo>
                  <a:cubicBezTo>
                    <a:pt x="24164" y="10"/>
                    <a:pt x="24336" y="0"/>
                    <a:pt x="24498" y="0"/>
                  </a:cubicBezTo>
                  <a:cubicBezTo>
                    <a:pt x="38223" y="1762"/>
                    <a:pt x="48520" y="13411"/>
                    <a:pt x="48596" y="27242"/>
                  </a:cubicBezTo>
                  <a:cubicBezTo>
                    <a:pt x="48967" y="39234"/>
                    <a:pt x="39557" y="49254"/>
                    <a:pt x="27565" y="49625"/>
                  </a:cubicBezTo>
                  <a:cubicBezTo>
                    <a:pt x="27146" y="49635"/>
                    <a:pt x="26727" y="49635"/>
                    <a:pt x="26307" y="496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37"/>
            <p:cNvSpPr/>
            <p:nvPr/>
          </p:nvSpPr>
          <p:spPr>
            <a:xfrm>
              <a:off x="2422591" y="2795192"/>
              <a:ext cx="14916" cy="19907"/>
            </a:xfrm>
            <a:custGeom>
              <a:avLst/>
              <a:gdLst/>
              <a:ahLst/>
              <a:cxnLst/>
              <a:rect l="l" t="t" r="r" b="b"/>
              <a:pathLst>
                <a:path w="14916" h="19907" extrusionOk="0">
                  <a:moveTo>
                    <a:pt x="8384" y="19907"/>
                  </a:moveTo>
                  <a:cubicBezTo>
                    <a:pt x="4383" y="14859"/>
                    <a:pt x="-94" y="11811"/>
                    <a:pt x="1" y="8954"/>
                  </a:cubicBezTo>
                  <a:cubicBezTo>
                    <a:pt x="97" y="6096"/>
                    <a:pt x="4574" y="2953"/>
                    <a:pt x="7050" y="0"/>
                  </a:cubicBezTo>
                  <a:cubicBezTo>
                    <a:pt x="9812" y="2667"/>
                    <a:pt x="14289" y="5048"/>
                    <a:pt x="14860" y="8096"/>
                  </a:cubicBezTo>
                  <a:cubicBezTo>
                    <a:pt x="15432" y="11144"/>
                    <a:pt x="11527" y="14478"/>
                    <a:pt x="8384" y="199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37"/>
            <p:cNvSpPr/>
            <p:nvPr/>
          </p:nvSpPr>
          <p:spPr>
            <a:xfrm>
              <a:off x="2359727" y="2874154"/>
              <a:ext cx="14766" cy="18383"/>
            </a:xfrm>
            <a:custGeom>
              <a:avLst/>
              <a:gdLst/>
              <a:ahLst/>
              <a:cxnLst/>
              <a:rect l="l" t="t" r="r" b="b"/>
              <a:pathLst>
                <a:path w="14766" h="18383" extrusionOk="0">
                  <a:moveTo>
                    <a:pt x="9525" y="18383"/>
                  </a:moveTo>
                  <a:lnTo>
                    <a:pt x="0" y="6096"/>
                  </a:lnTo>
                  <a:cubicBezTo>
                    <a:pt x="2829" y="3572"/>
                    <a:pt x="6048" y="1515"/>
                    <a:pt x="9525" y="0"/>
                  </a:cubicBezTo>
                  <a:cubicBezTo>
                    <a:pt x="10668" y="0"/>
                    <a:pt x="14669" y="4477"/>
                    <a:pt x="14764" y="7144"/>
                  </a:cubicBezTo>
                  <a:cubicBezTo>
                    <a:pt x="14859" y="9811"/>
                    <a:pt x="11811" y="13430"/>
                    <a:pt x="9525" y="183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37"/>
            <p:cNvSpPr/>
            <p:nvPr/>
          </p:nvSpPr>
          <p:spPr>
            <a:xfrm>
              <a:off x="2451263" y="2901968"/>
              <a:ext cx="12389" cy="17525"/>
            </a:xfrm>
            <a:custGeom>
              <a:avLst/>
              <a:gdLst/>
              <a:ahLst/>
              <a:cxnLst/>
              <a:rect l="l" t="t" r="r" b="b"/>
              <a:pathLst>
                <a:path w="12389" h="17525" extrusionOk="0">
                  <a:moveTo>
                    <a:pt x="6096" y="17526"/>
                  </a:moveTo>
                  <a:cubicBezTo>
                    <a:pt x="3238" y="13240"/>
                    <a:pt x="0" y="10573"/>
                    <a:pt x="0" y="8001"/>
                  </a:cubicBezTo>
                  <a:cubicBezTo>
                    <a:pt x="0" y="5429"/>
                    <a:pt x="3238" y="2667"/>
                    <a:pt x="5048" y="0"/>
                  </a:cubicBezTo>
                  <a:cubicBezTo>
                    <a:pt x="7620" y="2572"/>
                    <a:pt x="11525" y="4858"/>
                    <a:pt x="12287" y="8001"/>
                  </a:cubicBezTo>
                  <a:cubicBezTo>
                    <a:pt x="13049" y="11144"/>
                    <a:pt x="9430" y="13335"/>
                    <a:pt x="6096" y="175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4" name="Google Shape;914;p37"/>
          <p:cNvSpPr/>
          <p:nvPr/>
        </p:nvSpPr>
        <p:spPr>
          <a:xfrm>
            <a:off x="5453809" y="3008622"/>
            <a:ext cx="13287" cy="10577"/>
          </a:xfrm>
          <a:custGeom>
            <a:avLst/>
            <a:gdLst/>
            <a:ahLst/>
            <a:cxnLst/>
            <a:rect l="l" t="t" r="r" b="b"/>
            <a:pathLst>
              <a:path w="14763" h="11752" extrusionOk="0">
                <a:moveTo>
                  <a:pt x="14764" y="7270"/>
                </a:moveTo>
                <a:cubicBezTo>
                  <a:pt x="9811" y="9556"/>
                  <a:pt x="6572" y="12318"/>
                  <a:pt x="4286" y="11651"/>
                </a:cubicBezTo>
                <a:cubicBezTo>
                  <a:pt x="2000" y="10985"/>
                  <a:pt x="381" y="6889"/>
                  <a:pt x="0" y="4031"/>
                </a:cubicBezTo>
                <a:cubicBezTo>
                  <a:pt x="0" y="2889"/>
                  <a:pt x="4286" y="-350"/>
                  <a:pt x="5810" y="31"/>
                </a:cubicBezTo>
                <a:cubicBezTo>
                  <a:pt x="7334" y="412"/>
                  <a:pt x="10668" y="3746"/>
                  <a:pt x="14764" y="72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5" name="Google Shape;915;p37"/>
          <p:cNvGrpSpPr/>
          <p:nvPr/>
        </p:nvGrpSpPr>
        <p:grpSpPr>
          <a:xfrm>
            <a:off x="7889265" y="3727425"/>
            <a:ext cx="426075" cy="377915"/>
            <a:chOff x="5567281" y="3584848"/>
            <a:chExt cx="473417" cy="419952"/>
          </a:xfrm>
        </p:grpSpPr>
        <p:sp>
          <p:nvSpPr>
            <p:cNvPr id="916" name="Google Shape;916;p37"/>
            <p:cNvSpPr/>
            <p:nvPr/>
          </p:nvSpPr>
          <p:spPr>
            <a:xfrm>
              <a:off x="5725719" y="3870889"/>
              <a:ext cx="121510" cy="133911"/>
            </a:xfrm>
            <a:custGeom>
              <a:avLst/>
              <a:gdLst/>
              <a:ahLst/>
              <a:cxnLst/>
              <a:rect l="l" t="t" r="r" b="b"/>
              <a:pathLst>
                <a:path w="121510" h="133911" extrusionOk="0">
                  <a:moveTo>
                    <a:pt x="121407" y="19070"/>
                  </a:moveTo>
                  <a:cubicBezTo>
                    <a:pt x="119025" y="25356"/>
                    <a:pt x="115787" y="35167"/>
                    <a:pt x="111882" y="44597"/>
                  </a:cubicBezTo>
                  <a:cubicBezTo>
                    <a:pt x="99308" y="72696"/>
                    <a:pt x="83307" y="98413"/>
                    <a:pt x="55779" y="114225"/>
                  </a:cubicBezTo>
                  <a:cubicBezTo>
                    <a:pt x="42254" y="121511"/>
                    <a:pt x="28252" y="127883"/>
                    <a:pt x="13869" y="133275"/>
                  </a:cubicBezTo>
                  <a:cubicBezTo>
                    <a:pt x="9821" y="134570"/>
                    <a:pt x="5401" y="133865"/>
                    <a:pt x="1963" y="131370"/>
                  </a:cubicBezTo>
                  <a:cubicBezTo>
                    <a:pt x="-66" y="127703"/>
                    <a:pt x="-542" y="123388"/>
                    <a:pt x="629" y="119368"/>
                  </a:cubicBezTo>
                  <a:cubicBezTo>
                    <a:pt x="1906" y="115768"/>
                    <a:pt x="3992" y="112510"/>
                    <a:pt x="6725" y="109843"/>
                  </a:cubicBezTo>
                  <a:cubicBezTo>
                    <a:pt x="23404" y="89869"/>
                    <a:pt x="34805" y="66028"/>
                    <a:pt x="39873" y="40501"/>
                  </a:cubicBezTo>
                  <a:cubicBezTo>
                    <a:pt x="41177" y="27671"/>
                    <a:pt x="51245" y="17479"/>
                    <a:pt x="64066" y="16022"/>
                  </a:cubicBezTo>
                  <a:cubicBezTo>
                    <a:pt x="77591" y="12783"/>
                    <a:pt x="90164" y="5925"/>
                    <a:pt x="103499" y="1449"/>
                  </a:cubicBezTo>
                  <a:cubicBezTo>
                    <a:pt x="116834" y="-3028"/>
                    <a:pt x="122359" y="2877"/>
                    <a:pt x="121407" y="190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7" name="Google Shape;917;p37"/>
            <p:cNvGrpSpPr/>
            <p:nvPr/>
          </p:nvGrpSpPr>
          <p:grpSpPr>
            <a:xfrm>
              <a:off x="5567281" y="3584848"/>
              <a:ext cx="473417" cy="382273"/>
              <a:chOff x="5567281" y="3584848"/>
              <a:chExt cx="473417" cy="382273"/>
            </a:xfrm>
          </p:grpSpPr>
          <p:sp>
            <p:nvSpPr>
              <p:cNvPr id="918" name="Google Shape;918;p37"/>
              <p:cNvSpPr/>
              <p:nvPr/>
            </p:nvSpPr>
            <p:spPr>
              <a:xfrm>
                <a:off x="5567281" y="3639784"/>
                <a:ext cx="403205" cy="260384"/>
              </a:xfrm>
              <a:custGeom>
                <a:avLst/>
                <a:gdLst/>
                <a:ahLst/>
                <a:cxnLst/>
                <a:rect l="l" t="t" r="r" b="b"/>
                <a:pathLst>
                  <a:path w="403205" h="260384" extrusionOk="0">
                    <a:moveTo>
                      <a:pt x="136112" y="164736"/>
                    </a:moveTo>
                    <a:cubicBezTo>
                      <a:pt x="125730" y="176889"/>
                      <a:pt x="107546" y="178537"/>
                      <a:pt x="95155" y="168450"/>
                    </a:cubicBezTo>
                    <a:cubicBezTo>
                      <a:pt x="76105" y="156163"/>
                      <a:pt x="57055" y="160259"/>
                      <a:pt x="39338" y="173403"/>
                    </a:cubicBezTo>
                    <a:cubicBezTo>
                      <a:pt x="32289" y="178737"/>
                      <a:pt x="26479" y="185881"/>
                      <a:pt x="19240" y="190929"/>
                    </a:cubicBezTo>
                    <a:cubicBezTo>
                      <a:pt x="15716" y="193406"/>
                      <a:pt x="7905" y="195311"/>
                      <a:pt x="5810" y="193311"/>
                    </a:cubicBezTo>
                    <a:cubicBezTo>
                      <a:pt x="2553" y="188910"/>
                      <a:pt x="552" y="183709"/>
                      <a:pt x="0" y="178261"/>
                    </a:cubicBezTo>
                    <a:cubicBezTo>
                      <a:pt x="19" y="176023"/>
                      <a:pt x="828" y="173870"/>
                      <a:pt x="2286" y="172165"/>
                    </a:cubicBezTo>
                    <a:cubicBezTo>
                      <a:pt x="20764" y="144542"/>
                      <a:pt x="38767" y="116824"/>
                      <a:pt x="73247" y="105490"/>
                    </a:cubicBezTo>
                    <a:cubicBezTo>
                      <a:pt x="99146" y="96089"/>
                      <a:pt x="126739" y="92288"/>
                      <a:pt x="154210" y="94346"/>
                    </a:cubicBezTo>
                    <a:cubicBezTo>
                      <a:pt x="172117" y="96251"/>
                      <a:pt x="173260" y="98632"/>
                      <a:pt x="168687" y="119968"/>
                    </a:cubicBezTo>
                    <a:cubicBezTo>
                      <a:pt x="178212" y="110443"/>
                      <a:pt x="186404" y="102632"/>
                      <a:pt x="194691" y="95203"/>
                    </a:cubicBezTo>
                    <a:cubicBezTo>
                      <a:pt x="224533" y="68723"/>
                      <a:pt x="254441" y="42310"/>
                      <a:pt x="284416" y="15955"/>
                    </a:cubicBezTo>
                    <a:cubicBezTo>
                      <a:pt x="285512" y="14964"/>
                      <a:pt x="286683" y="14069"/>
                      <a:pt x="287941" y="13288"/>
                    </a:cubicBezTo>
                    <a:cubicBezTo>
                      <a:pt x="312705" y="-4238"/>
                      <a:pt x="328326" y="-4619"/>
                      <a:pt x="352425" y="13288"/>
                    </a:cubicBezTo>
                    <a:cubicBezTo>
                      <a:pt x="364445" y="21956"/>
                      <a:pt x="375666" y="31681"/>
                      <a:pt x="385953" y="42339"/>
                    </a:cubicBezTo>
                    <a:cubicBezTo>
                      <a:pt x="409004" y="67199"/>
                      <a:pt x="408908" y="100156"/>
                      <a:pt x="385953" y="128826"/>
                    </a:cubicBezTo>
                    <a:cubicBezTo>
                      <a:pt x="349758" y="174070"/>
                      <a:pt x="307276" y="211217"/>
                      <a:pt x="251270" y="230172"/>
                    </a:cubicBezTo>
                    <a:cubicBezTo>
                      <a:pt x="221266" y="240364"/>
                      <a:pt x="190690" y="249222"/>
                      <a:pt x="160496" y="258747"/>
                    </a:cubicBezTo>
                    <a:cubicBezTo>
                      <a:pt x="148914" y="263271"/>
                      <a:pt x="135807" y="258128"/>
                      <a:pt x="130397" y="246936"/>
                    </a:cubicBezTo>
                    <a:cubicBezTo>
                      <a:pt x="127473" y="241859"/>
                      <a:pt x="124291" y="236925"/>
                      <a:pt x="120872" y="232172"/>
                    </a:cubicBezTo>
                    <a:cubicBezTo>
                      <a:pt x="115033" y="225143"/>
                      <a:pt x="114195" y="215218"/>
                      <a:pt x="118776" y="207312"/>
                    </a:cubicBezTo>
                    <a:cubicBezTo>
                      <a:pt x="124968" y="193311"/>
                      <a:pt x="130397" y="178737"/>
                      <a:pt x="136207" y="164640"/>
                    </a:cubicBezTo>
                    <a:lnTo>
                      <a:pt x="148971" y="150829"/>
                    </a:lnTo>
                    <a:lnTo>
                      <a:pt x="144589" y="147971"/>
                    </a:lnTo>
                    <a:close/>
                    <a:moveTo>
                      <a:pt x="333946" y="102251"/>
                    </a:moveTo>
                    <a:cubicBezTo>
                      <a:pt x="353253" y="102623"/>
                      <a:pt x="369198" y="87268"/>
                      <a:pt x="369560" y="67971"/>
                    </a:cubicBezTo>
                    <a:cubicBezTo>
                      <a:pt x="369570" y="67771"/>
                      <a:pt x="369570" y="67580"/>
                      <a:pt x="369570" y="67390"/>
                    </a:cubicBezTo>
                    <a:cubicBezTo>
                      <a:pt x="369684" y="47559"/>
                      <a:pt x="353701" y="31395"/>
                      <a:pt x="333860" y="31281"/>
                    </a:cubicBezTo>
                    <a:cubicBezTo>
                      <a:pt x="333480" y="31271"/>
                      <a:pt x="333089" y="31281"/>
                      <a:pt x="332708" y="31290"/>
                    </a:cubicBezTo>
                    <a:cubicBezTo>
                      <a:pt x="313915" y="33414"/>
                      <a:pt x="298942" y="47987"/>
                      <a:pt x="296323" y="66723"/>
                    </a:cubicBezTo>
                    <a:cubicBezTo>
                      <a:pt x="297675" y="86678"/>
                      <a:pt x="314230" y="102194"/>
                      <a:pt x="334232" y="1022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9" name="Google Shape;919;p37"/>
              <p:cNvSpPr/>
              <p:nvPr/>
            </p:nvSpPr>
            <p:spPr>
              <a:xfrm>
                <a:off x="5907990" y="3584848"/>
                <a:ext cx="132708" cy="122191"/>
              </a:xfrm>
              <a:custGeom>
                <a:avLst/>
                <a:gdLst/>
                <a:ahLst/>
                <a:cxnLst/>
                <a:rect l="l" t="t" r="r" b="b"/>
                <a:pathLst>
                  <a:path w="132708" h="122191" extrusionOk="0">
                    <a:moveTo>
                      <a:pt x="0" y="36981"/>
                    </a:moveTo>
                    <a:cubicBezTo>
                      <a:pt x="3715" y="33838"/>
                      <a:pt x="7525" y="28409"/>
                      <a:pt x="12383" y="26885"/>
                    </a:cubicBezTo>
                    <a:cubicBezTo>
                      <a:pt x="40939" y="16750"/>
                      <a:pt x="70075" y="8320"/>
                      <a:pt x="99632" y="1644"/>
                    </a:cubicBezTo>
                    <a:cubicBezTo>
                      <a:pt x="131064" y="-4262"/>
                      <a:pt x="138875" y="5454"/>
                      <a:pt x="128207" y="35553"/>
                    </a:cubicBezTo>
                    <a:cubicBezTo>
                      <a:pt x="118215" y="61804"/>
                      <a:pt x="106737" y="87473"/>
                      <a:pt x="93822" y="112419"/>
                    </a:cubicBezTo>
                    <a:cubicBezTo>
                      <a:pt x="88011" y="124421"/>
                      <a:pt x="74105" y="125659"/>
                      <a:pt x="69628" y="114515"/>
                    </a:cubicBezTo>
                    <a:cubicBezTo>
                      <a:pt x="57055" y="82987"/>
                      <a:pt x="32957" y="63270"/>
                      <a:pt x="5334" y="46506"/>
                    </a:cubicBezTo>
                    <a:cubicBezTo>
                      <a:pt x="4115" y="45649"/>
                      <a:pt x="3134" y="44506"/>
                      <a:pt x="2477" y="43172"/>
                    </a:cubicBezTo>
                    <a:cubicBezTo>
                      <a:pt x="1714" y="41934"/>
                      <a:pt x="1334" y="40410"/>
                      <a:pt x="0" y="369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37"/>
              <p:cNvSpPr/>
              <p:nvPr/>
            </p:nvSpPr>
            <p:spPr>
              <a:xfrm>
                <a:off x="5615108" y="3879377"/>
                <a:ext cx="87523" cy="87744"/>
              </a:xfrm>
              <a:custGeom>
                <a:avLst/>
                <a:gdLst/>
                <a:ahLst/>
                <a:cxnLst/>
                <a:rect l="l" t="t" r="r" b="b"/>
                <a:pathLst>
                  <a:path w="87523" h="87744" extrusionOk="0">
                    <a:moveTo>
                      <a:pt x="87523" y="34584"/>
                    </a:moveTo>
                    <a:cubicBezTo>
                      <a:pt x="85752" y="37851"/>
                      <a:pt x="83542" y="40861"/>
                      <a:pt x="80951" y="43538"/>
                    </a:cubicBezTo>
                    <a:cubicBezTo>
                      <a:pt x="64854" y="56301"/>
                      <a:pt x="48662" y="68969"/>
                      <a:pt x="31993" y="80971"/>
                    </a:cubicBezTo>
                    <a:cubicBezTo>
                      <a:pt x="27325" y="83009"/>
                      <a:pt x="22382" y="84352"/>
                      <a:pt x="17324" y="84972"/>
                    </a:cubicBezTo>
                    <a:cubicBezTo>
                      <a:pt x="11038" y="87067"/>
                      <a:pt x="3227" y="90972"/>
                      <a:pt x="275" y="82685"/>
                    </a:cubicBezTo>
                    <a:cubicBezTo>
                      <a:pt x="-659" y="76475"/>
                      <a:pt x="808" y="70141"/>
                      <a:pt x="4370" y="64969"/>
                    </a:cubicBezTo>
                    <a:cubicBezTo>
                      <a:pt x="14943" y="47443"/>
                      <a:pt x="26564" y="30393"/>
                      <a:pt x="37899" y="13248"/>
                    </a:cubicBezTo>
                    <a:cubicBezTo>
                      <a:pt x="49233" y="-3897"/>
                      <a:pt x="55043" y="-3707"/>
                      <a:pt x="68950" y="9819"/>
                    </a:cubicBezTo>
                    <a:cubicBezTo>
                      <a:pt x="73703" y="14448"/>
                      <a:pt x="78218" y="19306"/>
                      <a:pt x="82475" y="24392"/>
                    </a:cubicBezTo>
                    <a:cubicBezTo>
                      <a:pt x="84514" y="27602"/>
                      <a:pt x="86209" y="31012"/>
                      <a:pt x="87523" y="345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37"/>
              <p:cNvSpPr/>
              <p:nvPr/>
            </p:nvSpPr>
            <p:spPr>
              <a:xfrm>
                <a:off x="5703394" y="3787470"/>
                <a:ext cx="12287" cy="17049"/>
              </a:xfrm>
              <a:custGeom>
                <a:avLst/>
                <a:gdLst/>
                <a:ahLst/>
                <a:cxnLst/>
                <a:rect l="l" t="t" r="r" b="b"/>
                <a:pathLst>
                  <a:path w="12287" h="17049" extrusionOk="0">
                    <a:moveTo>
                      <a:pt x="0" y="17050"/>
                    </a:moveTo>
                    <a:lnTo>
                      <a:pt x="7906" y="0"/>
                    </a:lnTo>
                    <a:lnTo>
                      <a:pt x="12287" y="2857"/>
                    </a:lnTo>
                    <a:lnTo>
                      <a:pt x="0" y="166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22" name="Google Shape;922;p37"/>
          <p:cNvGrpSpPr/>
          <p:nvPr/>
        </p:nvGrpSpPr>
        <p:grpSpPr>
          <a:xfrm>
            <a:off x="4360779" y="3770998"/>
            <a:ext cx="343999" cy="281207"/>
            <a:chOff x="1646741" y="3633268"/>
            <a:chExt cx="382221" cy="312487"/>
          </a:xfrm>
        </p:grpSpPr>
        <p:sp>
          <p:nvSpPr>
            <p:cNvPr id="923" name="Google Shape;923;p37"/>
            <p:cNvSpPr/>
            <p:nvPr/>
          </p:nvSpPr>
          <p:spPr>
            <a:xfrm>
              <a:off x="1646741" y="3633268"/>
              <a:ext cx="382221" cy="312487"/>
            </a:xfrm>
            <a:custGeom>
              <a:avLst/>
              <a:gdLst/>
              <a:ahLst/>
              <a:cxnLst/>
              <a:rect l="l" t="t" r="r" b="b"/>
              <a:pathLst>
                <a:path w="382221" h="312487" extrusionOk="0">
                  <a:moveTo>
                    <a:pt x="109694" y="59599"/>
                  </a:moveTo>
                  <a:cubicBezTo>
                    <a:pt x="115981" y="44740"/>
                    <a:pt x="121982" y="32072"/>
                    <a:pt x="126744" y="19023"/>
                  </a:cubicBezTo>
                  <a:cubicBezTo>
                    <a:pt x="128611" y="10107"/>
                    <a:pt x="136698" y="3878"/>
                    <a:pt x="145794" y="4354"/>
                  </a:cubicBezTo>
                  <a:cubicBezTo>
                    <a:pt x="175417" y="3688"/>
                    <a:pt x="204944" y="1973"/>
                    <a:pt x="234567" y="258"/>
                  </a:cubicBezTo>
                  <a:cubicBezTo>
                    <a:pt x="247493" y="-1523"/>
                    <a:pt x="259875" y="6050"/>
                    <a:pt x="264190" y="18356"/>
                  </a:cubicBezTo>
                  <a:cubicBezTo>
                    <a:pt x="268857" y="29119"/>
                    <a:pt x="275334" y="39121"/>
                    <a:pt x="281621" y="50646"/>
                  </a:cubicBezTo>
                  <a:cubicBezTo>
                    <a:pt x="290098" y="50646"/>
                    <a:pt x="298861" y="50646"/>
                    <a:pt x="307624" y="50646"/>
                  </a:cubicBezTo>
                  <a:cubicBezTo>
                    <a:pt x="326674" y="50646"/>
                    <a:pt x="345724" y="49312"/>
                    <a:pt x="365345" y="49503"/>
                  </a:cubicBezTo>
                  <a:cubicBezTo>
                    <a:pt x="379347" y="49503"/>
                    <a:pt x="382490" y="52646"/>
                    <a:pt x="382205" y="66838"/>
                  </a:cubicBezTo>
                  <a:cubicBezTo>
                    <a:pt x="381728" y="95413"/>
                    <a:pt x="380300" y="124560"/>
                    <a:pt x="379252" y="153421"/>
                  </a:cubicBezTo>
                  <a:cubicBezTo>
                    <a:pt x="377823" y="197045"/>
                    <a:pt x="376490" y="240765"/>
                    <a:pt x="374870" y="284389"/>
                  </a:cubicBezTo>
                  <a:cubicBezTo>
                    <a:pt x="374108" y="305249"/>
                    <a:pt x="372108" y="307154"/>
                    <a:pt x="351534" y="307535"/>
                  </a:cubicBezTo>
                  <a:cubicBezTo>
                    <a:pt x="247073" y="309316"/>
                    <a:pt x="142584" y="310964"/>
                    <a:pt x="38066" y="312488"/>
                  </a:cubicBezTo>
                  <a:cubicBezTo>
                    <a:pt x="18350" y="312488"/>
                    <a:pt x="16826" y="311821"/>
                    <a:pt x="15016" y="291438"/>
                  </a:cubicBezTo>
                  <a:cubicBezTo>
                    <a:pt x="11111" y="245051"/>
                    <a:pt x="7872" y="198474"/>
                    <a:pt x="4538" y="151992"/>
                  </a:cubicBezTo>
                  <a:cubicBezTo>
                    <a:pt x="2824" y="128370"/>
                    <a:pt x="919" y="104367"/>
                    <a:pt x="62" y="81031"/>
                  </a:cubicBezTo>
                  <a:cubicBezTo>
                    <a:pt x="-605" y="62933"/>
                    <a:pt x="3967" y="59409"/>
                    <a:pt x="22064" y="59599"/>
                  </a:cubicBezTo>
                  <a:cubicBezTo>
                    <a:pt x="50830" y="59790"/>
                    <a:pt x="79691" y="59599"/>
                    <a:pt x="109694" y="59599"/>
                  </a:cubicBezTo>
                  <a:close/>
                  <a:moveTo>
                    <a:pt x="103313" y="139800"/>
                  </a:moveTo>
                  <a:lnTo>
                    <a:pt x="103313" y="92175"/>
                  </a:lnTo>
                  <a:lnTo>
                    <a:pt x="40638" y="97699"/>
                  </a:lnTo>
                  <a:cubicBezTo>
                    <a:pt x="32351" y="116083"/>
                    <a:pt x="40162" y="130941"/>
                    <a:pt x="42543" y="147896"/>
                  </a:cubicBezTo>
                  <a:close/>
                  <a:moveTo>
                    <a:pt x="199610" y="254100"/>
                  </a:moveTo>
                  <a:cubicBezTo>
                    <a:pt x="232357" y="255386"/>
                    <a:pt x="259942" y="229878"/>
                    <a:pt x="261228" y="197131"/>
                  </a:cubicBezTo>
                  <a:cubicBezTo>
                    <a:pt x="261237" y="197074"/>
                    <a:pt x="261237" y="197007"/>
                    <a:pt x="261237" y="196950"/>
                  </a:cubicBezTo>
                  <a:cubicBezTo>
                    <a:pt x="260408" y="165984"/>
                    <a:pt x="235062" y="141314"/>
                    <a:pt x="204087" y="141324"/>
                  </a:cubicBezTo>
                  <a:cubicBezTo>
                    <a:pt x="171512" y="140371"/>
                    <a:pt x="139508" y="169423"/>
                    <a:pt x="141317" y="199426"/>
                  </a:cubicBezTo>
                  <a:cubicBezTo>
                    <a:pt x="143413" y="230097"/>
                    <a:pt x="168864" y="253928"/>
                    <a:pt x="199610" y="254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1800497" y="3781418"/>
              <a:ext cx="99844" cy="93135"/>
            </a:xfrm>
            <a:custGeom>
              <a:avLst/>
              <a:gdLst/>
              <a:ahLst/>
              <a:cxnLst/>
              <a:rect l="l" t="t" r="r" b="b"/>
              <a:pathLst>
                <a:path w="99844" h="93135" extrusionOk="0">
                  <a:moveTo>
                    <a:pt x="99844" y="45434"/>
                  </a:moveTo>
                  <a:cubicBezTo>
                    <a:pt x="99882" y="71733"/>
                    <a:pt x="78594" y="93088"/>
                    <a:pt x="52296" y="93135"/>
                  </a:cubicBezTo>
                  <a:cubicBezTo>
                    <a:pt x="51381" y="93135"/>
                    <a:pt x="50467" y="93107"/>
                    <a:pt x="49552" y="93059"/>
                  </a:cubicBezTo>
                  <a:cubicBezTo>
                    <a:pt x="23168" y="93059"/>
                    <a:pt x="-835" y="70295"/>
                    <a:pt x="22" y="46101"/>
                  </a:cubicBezTo>
                  <a:cubicBezTo>
                    <a:pt x="2604" y="20060"/>
                    <a:pt x="24425" y="162"/>
                    <a:pt x="50600" y="0"/>
                  </a:cubicBezTo>
                  <a:cubicBezTo>
                    <a:pt x="80032" y="286"/>
                    <a:pt x="99844" y="18383"/>
                    <a:pt x="99844" y="45434"/>
                  </a:cubicBezTo>
                  <a:close/>
                  <a:moveTo>
                    <a:pt x="44980" y="76486"/>
                  </a:moveTo>
                  <a:cubicBezTo>
                    <a:pt x="63516" y="76571"/>
                    <a:pt x="79070" y="62541"/>
                    <a:pt x="80890" y="44101"/>
                  </a:cubicBezTo>
                  <a:cubicBezTo>
                    <a:pt x="79385" y="28146"/>
                    <a:pt x="66831" y="15469"/>
                    <a:pt x="50886" y="13811"/>
                  </a:cubicBezTo>
                  <a:cubicBezTo>
                    <a:pt x="32198" y="12830"/>
                    <a:pt x="16158" y="26965"/>
                    <a:pt x="14786" y="45625"/>
                  </a:cubicBezTo>
                  <a:cubicBezTo>
                    <a:pt x="13824" y="61693"/>
                    <a:pt x="26073" y="75495"/>
                    <a:pt x="42142" y="76457"/>
                  </a:cubicBezTo>
                  <a:cubicBezTo>
                    <a:pt x="43085" y="76514"/>
                    <a:pt x="44037" y="76524"/>
                    <a:pt x="44980" y="764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5" name="Google Shape;925;p37"/>
          <p:cNvGrpSpPr/>
          <p:nvPr/>
        </p:nvGrpSpPr>
        <p:grpSpPr>
          <a:xfrm>
            <a:off x="8367598" y="3212620"/>
            <a:ext cx="428108" cy="388130"/>
            <a:chOff x="6240985" y="3742690"/>
            <a:chExt cx="475675" cy="431303"/>
          </a:xfrm>
        </p:grpSpPr>
        <p:sp>
          <p:nvSpPr>
            <p:cNvPr id="926" name="Google Shape;926;p37"/>
            <p:cNvSpPr/>
            <p:nvPr/>
          </p:nvSpPr>
          <p:spPr>
            <a:xfrm>
              <a:off x="6240985" y="3742690"/>
              <a:ext cx="475675" cy="431303"/>
            </a:xfrm>
            <a:custGeom>
              <a:avLst/>
              <a:gdLst/>
              <a:ahLst/>
              <a:cxnLst/>
              <a:rect l="l" t="t" r="r" b="b"/>
              <a:pathLst>
                <a:path w="475675" h="431303" extrusionOk="0">
                  <a:moveTo>
                    <a:pt x="216397" y="431247"/>
                  </a:moveTo>
                  <a:cubicBezTo>
                    <a:pt x="144959" y="431247"/>
                    <a:pt x="83047" y="406672"/>
                    <a:pt x="39423" y="349617"/>
                  </a:cubicBezTo>
                  <a:cubicBezTo>
                    <a:pt x="5809" y="308079"/>
                    <a:pt x="-7250" y="253577"/>
                    <a:pt x="3894" y="201313"/>
                  </a:cubicBezTo>
                  <a:cubicBezTo>
                    <a:pt x="11505" y="161155"/>
                    <a:pt x="29421" y="123675"/>
                    <a:pt x="55901" y="92537"/>
                  </a:cubicBezTo>
                  <a:cubicBezTo>
                    <a:pt x="125052" y="12242"/>
                    <a:pt x="252211" y="-29287"/>
                    <a:pt x="363273" y="23672"/>
                  </a:cubicBezTo>
                  <a:cubicBezTo>
                    <a:pt x="418585" y="48084"/>
                    <a:pt x="458627" y="97786"/>
                    <a:pt x="470714" y="157022"/>
                  </a:cubicBezTo>
                  <a:cubicBezTo>
                    <a:pt x="485002" y="220553"/>
                    <a:pt x="467476" y="275513"/>
                    <a:pt x="430424" y="325900"/>
                  </a:cubicBezTo>
                  <a:cubicBezTo>
                    <a:pt x="418575" y="343607"/>
                    <a:pt x="404382" y="359638"/>
                    <a:pt x="388228" y="373525"/>
                  </a:cubicBezTo>
                  <a:cubicBezTo>
                    <a:pt x="367711" y="388070"/>
                    <a:pt x="345642" y="400271"/>
                    <a:pt x="322410" y="409910"/>
                  </a:cubicBezTo>
                  <a:cubicBezTo>
                    <a:pt x="289073" y="424741"/>
                    <a:pt x="252878" y="432027"/>
                    <a:pt x="216397" y="431247"/>
                  </a:cubicBezTo>
                  <a:close/>
                  <a:moveTo>
                    <a:pt x="270594" y="184835"/>
                  </a:moveTo>
                  <a:cubicBezTo>
                    <a:pt x="271928" y="187978"/>
                    <a:pt x="272309" y="190550"/>
                    <a:pt x="273738" y="191693"/>
                  </a:cubicBezTo>
                  <a:cubicBezTo>
                    <a:pt x="299074" y="212552"/>
                    <a:pt x="301170" y="237317"/>
                    <a:pt x="286977" y="265321"/>
                  </a:cubicBezTo>
                  <a:cubicBezTo>
                    <a:pt x="274071" y="291153"/>
                    <a:pt x="265327" y="318861"/>
                    <a:pt x="261069" y="347426"/>
                  </a:cubicBezTo>
                  <a:cubicBezTo>
                    <a:pt x="259812" y="357247"/>
                    <a:pt x="251878" y="364857"/>
                    <a:pt x="242019" y="365714"/>
                  </a:cubicBezTo>
                  <a:cubicBezTo>
                    <a:pt x="230208" y="367715"/>
                    <a:pt x="228208" y="357332"/>
                    <a:pt x="225160" y="348950"/>
                  </a:cubicBezTo>
                  <a:cubicBezTo>
                    <a:pt x="220674" y="334158"/>
                    <a:pt x="214835" y="319814"/>
                    <a:pt x="207729" y="306088"/>
                  </a:cubicBezTo>
                  <a:cubicBezTo>
                    <a:pt x="201538" y="295801"/>
                    <a:pt x="191632" y="282561"/>
                    <a:pt x="181536" y="280751"/>
                  </a:cubicBezTo>
                  <a:cubicBezTo>
                    <a:pt x="159914" y="276846"/>
                    <a:pt x="150389" y="262178"/>
                    <a:pt x="140483" y="246842"/>
                  </a:cubicBezTo>
                  <a:cubicBezTo>
                    <a:pt x="130015" y="232374"/>
                    <a:pt x="131006" y="212572"/>
                    <a:pt x="142864" y="199217"/>
                  </a:cubicBezTo>
                  <a:cubicBezTo>
                    <a:pt x="157218" y="178767"/>
                    <a:pt x="180850" y="166861"/>
                    <a:pt x="205824" y="167499"/>
                  </a:cubicBezTo>
                  <a:cubicBezTo>
                    <a:pt x="216874" y="167975"/>
                    <a:pt x="228018" y="168071"/>
                    <a:pt x="239066" y="168547"/>
                  </a:cubicBezTo>
                  <a:cubicBezTo>
                    <a:pt x="261831" y="169595"/>
                    <a:pt x="261831" y="169595"/>
                    <a:pt x="267641" y="145211"/>
                  </a:cubicBezTo>
                  <a:lnTo>
                    <a:pt x="239257" y="125113"/>
                  </a:lnTo>
                  <a:cubicBezTo>
                    <a:pt x="237352" y="125780"/>
                    <a:pt x="235257" y="126256"/>
                    <a:pt x="233256" y="127113"/>
                  </a:cubicBezTo>
                  <a:cubicBezTo>
                    <a:pt x="215635" y="134828"/>
                    <a:pt x="198204" y="143020"/>
                    <a:pt x="180297" y="150068"/>
                  </a:cubicBezTo>
                  <a:cubicBezTo>
                    <a:pt x="162390" y="157117"/>
                    <a:pt x="146198" y="153021"/>
                    <a:pt x="143436" y="142067"/>
                  </a:cubicBezTo>
                  <a:cubicBezTo>
                    <a:pt x="140674" y="131114"/>
                    <a:pt x="151055" y="123017"/>
                    <a:pt x="170963" y="119589"/>
                  </a:cubicBezTo>
                  <a:cubicBezTo>
                    <a:pt x="181155" y="117969"/>
                    <a:pt x="191632" y="117683"/>
                    <a:pt x="201824" y="115969"/>
                  </a:cubicBezTo>
                  <a:cubicBezTo>
                    <a:pt x="218550" y="112940"/>
                    <a:pt x="230923" y="98671"/>
                    <a:pt x="231542" y="81679"/>
                  </a:cubicBezTo>
                  <a:lnTo>
                    <a:pt x="197252" y="84060"/>
                  </a:lnTo>
                  <a:cubicBezTo>
                    <a:pt x="199157" y="90156"/>
                    <a:pt x="203348" y="96443"/>
                    <a:pt x="201824" y="100919"/>
                  </a:cubicBezTo>
                  <a:cubicBezTo>
                    <a:pt x="200300" y="105396"/>
                    <a:pt x="192299" y="104920"/>
                    <a:pt x="186870" y="106444"/>
                  </a:cubicBezTo>
                  <a:cubicBezTo>
                    <a:pt x="184660" y="106777"/>
                    <a:pt x="182412" y="106777"/>
                    <a:pt x="180202" y="106444"/>
                  </a:cubicBezTo>
                  <a:cubicBezTo>
                    <a:pt x="173058" y="106444"/>
                    <a:pt x="163629" y="108825"/>
                    <a:pt x="161819" y="99014"/>
                  </a:cubicBezTo>
                  <a:cubicBezTo>
                    <a:pt x="160009" y="89204"/>
                    <a:pt x="170582" y="89489"/>
                    <a:pt x="176678" y="85775"/>
                  </a:cubicBezTo>
                  <a:cubicBezTo>
                    <a:pt x="177821" y="85203"/>
                    <a:pt x="178392" y="83584"/>
                    <a:pt x="179154" y="82536"/>
                  </a:cubicBezTo>
                  <a:cubicBezTo>
                    <a:pt x="170296" y="63486"/>
                    <a:pt x="175439" y="50818"/>
                    <a:pt x="195252" y="46532"/>
                  </a:cubicBezTo>
                  <a:cubicBezTo>
                    <a:pt x="203186" y="44770"/>
                    <a:pt x="211416" y="44770"/>
                    <a:pt x="219350" y="46532"/>
                  </a:cubicBezTo>
                  <a:cubicBezTo>
                    <a:pt x="234399" y="50056"/>
                    <a:pt x="249068" y="55390"/>
                    <a:pt x="263832" y="60152"/>
                  </a:cubicBezTo>
                  <a:cubicBezTo>
                    <a:pt x="281834" y="66058"/>
                    <a:pt x="288977" y="63867"/>
                    <a:pt x="299550" y="48056"/>
                  </a:cubicBezTo>
                  <a:cubicBezTo>
                    <a:pt x="303455" y="42245"/>
                    <a:pt x="306218" y="35673"/>
                    <a:pt x="310123" y="28339"/>
                  </a:cubicBezTo>
                  <a:cubicBezTo>
                    <a:pt x="258955" y="16547"/>
                    <a:pt x="205320" y="22176"/>
                    <a:pt x="157723" y="44341"/>
                  </a:cubicBezTo>
                  <a:cubicBezTo>
                    <a:pt x="101325" y="67506"/>
                    <a:pt x="57072" y="113035"/>
                    <a:pt x="35517" y="170071"/>
                  </a:cubicBezTo>
                  <a:cubicBezTo>
                    <a:pt x="-5250" y="279132"/>
                    <a:pt x="58473" y="378859"/>
                    <a:pt x="164105" y="404005"/>
                  </a:cubicBezTo>
                  <a:cubicBezTo>
                    <a:pt x="233447" y="420483"/>
                    <a:pt x="297455" y="406100"/>
                    <a:pt x="357177" y="367239"/>
                  </a:cubicBezTo>
                  <a:cubicBezTo>
                    <a:pt x="364092" y="363162"/>
                    <a:pt x="368768" y="356142"/>
                    <a:pt x="369845" y="348189"/>
                  </a:cubicBezTo>
                  <a:cubicBezTo>
                    <a:pt x="372826" y="325405"/>
                    <a:pt x="389914" y="307012"/>
                    <a:pt x="412422" y="302373"/>
                  </a:cubicBezTo>
                  <a:cubicBezTo>
                    <a:pt x="416632" y="301716"/>
                    <a:pt x="420508" y="299716"/>
                    <a:pt x="423471" y="296658"/>
                  </a:cubicBezTo>
                  <a:cubicBezTo>
                    <a:pt x="447712" y="262225"/>
                    <a:pt x="456865" y="219401"/>
                    <a:pt x="448807" y="178072"/>
                  </a:cubicBezTo>
                  <a:cubicBezTo>
                    <a:pt x="444235" y="184263"/>
                    <a:pt x="440997" y="191331"/>
                    <a:pt x="439282" y="198836"/>
                  </a:cubicBezTo>
                  <a:cubicBezTo>
                    <a:pt x="436710" y="211124"/>
                    <a:pt x="435186" y="223601"/>
                    <a:pt x="433662" y="236079"/>
                  </a:cubicBezTo>
                  <a:cubicBezTo>
                    <a:pt x="432614" y="244937"/>
                    <a:pt x="433662" y="256463"/>
                    <a:pt x="421661" y="256558"/>
                  </a:cubicBezTo>
                  <a:cubicBezTo>
                    <a:pt x="407468" y="256558"/>
                    <a:pt x="410612" y="243890"/>
                    <a:pt x="409755" y="234746"/>
                  </a:cubicBezTo>
                  <a:cubicBezTo>
                    <a:pt x="408612" y="221792"/>
                    <a:pt x="410707" y="207695"/>
                    <a:pt x="394324" y="201027"/>
                  </a:cubicBezTo>
                  <a:cubicBezTo>
                    <a:pt x="390990" y="199694"/>
                    <a:pt x="390419" y="192169"/>
                    <a:pt x="387942" y="187883"/>
                  </a:cubicBezTo>
                  <a:cubicBezTo>
                    <a:pt x="385675" y="184044"/>
                    <a:pt x="383161" y="180358"/>
                    <a:pt x="380418" y="176834"/>
                  </a:cubicBezTo>
                  <a:lnTo>
                    <a:pt x="341746" y="201789"/>
                  </a:lnTo>
                  <a:cubicBezTo>
                    <a:pt x="344356" y="209733"/>
                    <a:pt x="346394" y="217848"/>
                    <a:pt x="347842" y="226078"/>
                  </a:cubicBezTo>
                  <a:cubicBezTo>
                    <a:pt x="348318" y="230459"/>
                    <a:pt x="346223" y="238460"/>
                    <a:pt x="343651" y="239222"/>
                  </a:cubicBezTo>
                  <a:cubicBezTo>
                    <a:pt x="338307" y="239527"/>
                    <a:pt x="332993" y="238403"/>
                    <a:pt x="328221" y="235984"/>
                  </a:cubicBezTo>
                  <a:cubicBezTo>
                    <a:pt x="326411" y="235317"/>
                    <a:pt x="325268" y="232841"/>
                    <a:pt x="323839" y="231126"/>
                  </a:cubicBezTo>
                  <a:cubicBezTo>
                    <a:pt x="312695" y="217315"/>
                    <a:pt x="301360" y="203694"/>
                    <a:pt x="290597" y="189597"/>
                  </a:cubicBezTo>
                  <a:cubicBezTo>
                    <a:pt x="285453" y="183025"/>
                    <a:pt x="280786" y="178262"/>
                    <a:pt x="270594" y="1848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6373372" y="3813891"/>
              <a:ext cx="15372" cy="19335"/>
            </a:xfrm>
            <a:custGeom>
              <a:avLst/>
              <a:gdLst/>
              <a:ahLst/>
              <a:cxnLst/>
              <a:rect l="l" t="t" r="r" b="b"/>
              <a:pathLst>
                <a:path w="15372" h="19335" extrusionOk="0">
                  <a:moveTo>
                    <a:pt x="8572" y="19336"/>
                  </a:moveTo>
                  <a:cubicBezTo>
                    <a:pt x="4572" y="14669"/>
                    <a:pt x="0" y="11716"/>
                    <a:pt x="0" y="8858"/>
                  </a:cubicBezTo>
                  <a:cubicBezTo>
                    <a:pt x="0" y="6001"/>
                    <a:pt x="4667" y="2953"/>
                    <a:pt x="7239" y="0"/>
                  </a:cubicBezTo>
                  <a:cubicBezTo>
                    <a:pt x="10191" y="2572"/>
                    <a:pt x="14859" y="4858"/>
                    <a:pt x="15335" y="7811"/>
                  </a:cubicBezTo>
                  <a:cubicBezTo>
                    <a:pt x="15811" y="10763"/>
                    <a:pt x="11620" y="14192"/>
                    <a:pt x="8572" y="193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8" name="Google Shape;928;p37"/>
          <p:cNvGrpSpPr/>
          <p:nvPr/>
        </p:nvGrpSpPr>
        <p:grpSpPr>
          <a:xfrm>
            <a:off x="3378556" y="3756817"/>
            <a:ext cx="438263" cy="400566"/>
            <a:chOff x="578645" y="4214086"/>
            <a:chExt cx="486959" cy="445123"/>
          </a:xfrm>
        </p:grpSpPr>
        <p:sp>
          <p:nvSpPr>
            <p:cNvPr id="929" name="Google Shape;929;p37"/>
            <p:cNvSpPr/>
            <p:nvPr/>
          </p:nvSpPr>
          <p:spPr>
            <a:xfrm>
              <a:off x="578645" y="4214086"/>
              <a:ext cx="486959" cy="445123"/>
            </a:xfrm>
            <a:custGeom>
              <a:avLst/>
              <a:gdLst/>
              <a:ahLst/>
              <a:cxnLst/>
              <a:rect l="l" t="t" r="r" b="b"/>
              <a:pathLst>
                <a:path w="486959" h="445123" extrusionOk="0">
                  <a:moveTo>
                    <a:pt x="222602" y="444958"/>
                  </a:moveTo>
                  <a:cubicBezTo>
                    <a:pt x="161737" y="447310"/>
                    <a:pt x="102587" y="424508"/>
                    <a:pt x="59057" y="381902"/>
                  </a:cubicBezTo>
                  <a:cubicBezTo>
                    <a:pt x="15909" y="341878"/>
                    <a:pt x="-5567" y="283671"/>
                    <a:pt x="1241" y="225216"/>
                  </a:cubicBezTo>
                  <a:cubicBezTo>
                    <a:pt x="10766" y="133205"/>
                    <a:pt x="62867" y="70721"/>
                    <a:pt x="143258" y="29668"/>
                  </a:cubicBezTo>
                  <a:cubicBezTo>
                    <a:pt x="202917" y="-2165"/>
                    <a:pt x="272863" y="-8680"/>
                    <a:pt x="337378" y="11570"/>
                  </a:cubicBezTo>
                  <a:cubicBezTo>
                    <a:pt x="411863" y="34335"/>
                    <a:pt x="464346" y="81484"/>
                    <a:pt x="481777" y="159589"/>
                  </a:cubicBezTo>
                  <a:cubicBezTo>
                    <a:pt x="494817" y="217415"/>
                    <a:pt x="482996" y="278051"/>
                    <a:pt x="449201" y="326753"/>
                  </a:cubicBezTo>
                  <a:cubicBezTo>
                    <a:pt x="400243" y="401810"/>
                    <a:pt x="303183" y="447815"/>
                    <a:pt x="222602" y="444958"/>
                  </a:cubicBezTo>
                  <a:close/>
                  <a:moveTo>
                    <a:pt x="86394" y="96914"/>
                  </a:moveTo>
                  <a:cubicBezTo>
                    <a:pt x="35531" y="149111"/>
                    <a:pt x="15528" y="209309"/>
                    <a:pt x="28101" y="279032"/>
                  </a:cubicBezTo>
                  <a:cubicBezTo>
                    <a:pt x="42389" y="358185"/>
                    <a:pt x="113159" y="412382"/>
                    <a:pt x="192788" y="421907"/>
                  </a:cubicBezTo>
                  <a:cubicBezTo>
                    <a:pt x="261235" y="430537"/>
                    <a:pt x="330196" y="410430"/>
                    <a:pt x="383288" y="366377"/>
                  </a:cubicBezTo>
                  <a:cubicBezTo>
                    <a:pt x="419560" y="337564"/>
                    <a:pt x="445791" y="298025"/>
                    <a:pt x="458250" y="253410"/>
                  </a:cubicBezTo>
                  <a:cubicBezTo>
                    <a:pt x="475871" y="193403"/>
                    <a:pt x="461870" y="138634"/>
                    <a:pt x="422912" y="91485"/>
                  </a:cubicBezTo>
                  <a:cubicBezTo>
                    <a:pt x="397919" y="60834"/>
                    <a:pt x="363267" y="39574"/>
                    <a:pt x="324614" y="31192"/>
                  </a:cubicBezTo>
                  <a:cubicBezTo>
                    <a:pt x="317661" y="39764"/>
                    <a:pt x="311851" y="46718"/>
                    <a:pt x="306231" y="53861"/>
                  </a:cubicBezTo>
                  <a:cubicBezTo>
                    <a:pt x="300611" y="61005"/>
                    <a:pt x="294420" y="68815"/>
                    <a:pt x="289086" y="76626"/>
                  </a:cubicBezTo>
                  <a:cubicBezTo>
                    <a:pt x="284895" y="82722"/>
                    <a:pt x="282228" y="89961"/>
                    <a:pt x="277656" y="95676"/>
                  </a:cubicBezTo>
                  <a:cubicBezTo>
                    <a:pt x="274991" y="99000"/>
                    <a:pt x="270960" y="100924"/>
                    <a:pt x="266702" y="100915"/>
                  </a:cubicBezTo>
                  <a:cubicBezTo>
                    <a:pt x="262188" y="99162"/>
                    <a:pt x="258509" y="95752"/>
                    <a:pt x="256415" y="91390"/>
                  </a:cubicBezTo>
                  <a:cubicBezTo>
                    <a:pt x="254600" y="84998"/>
                    <a:pt x="253546" y="78407"/>
                    <a:pt x="253272" y="71768"/>
                  </a:cubicBezTo>
                  <a:cubicBezTo>
                    <a:pt x="234222" y="74435"/>
                    <a:pt x="230031" y="87770"/>
                    <a:pt x="224697" y="100343"/>
                  </a:cubicBezTo>
                  <a:cubicBezTo>
                    <a:pt x="227840" y="102534"/>
                    <a:pt x="229460" y="103868"/>
                    <a:pt x="231269" y="105011"/>
                  </a:cubicBezTo>
                  <a:cubicBezTo>
                    <a:pt x="241937" y="111869"/>
                    <a:pt x="250319" y="125204"/>
                    <a:pt x="266226" y="117679"/>
                  </a:cubicBezTo>
                  <a:cubicBezTo>
                    <a:pt x="267560" y="117012"/>
                    <a:pt x="273465" y="123489"/>
                    <a:pt x="275751" y="127204"/>
                  </a:cubicBezTo>
                  <a:cubicBezTo>
                    <a:pt x="281752" y="139396"/>
                    <a:pt x="286991" y="152064"/>
                    <a:pt x="292229" y="163970"/>
                  </a:cubicBezTo>
                  <a:cubicBezTo>
                    <a:pt x="299849" y="163018"/>
                    <a:pt x="305279" y="160446"/>
                    <a:pt x="308422" y="162161"/>
                  </a:cubicBezTo>
                  <a:cubicBezTo>
                    <a:pt x="327472" y="172257"/>
                    <a:pt x="347189" y="168066"/>
                    <a:pt x="366905" y="167304"/>
                  </a:cubicBezTo>
                  <a:cubicBezTo>
                    <a:pt x="375268" y="166761"/>
                    <a:pt x="383003" y="171752"/>
                    <a:pt x="385955" y="179591"/>
                  </a:cubicBezTo>
                  <a:cubicBezTo>
                    <a:pt x="392347" y="191250"/>
                    <a:pt x="397976" y="203309"/>
                    <a:pt x="402815" y="215691"/>
                  </a:cubicBezTo>
                  <a:cubicBezTo>
                    <a:pt x="404958" y="225178"/>
                    <a:pt x="412378" y="232598"/>
                    <a:pt x="421865" y="234741"/>
                  </a:cubicBezTo>
                  <a:cubicBezTo>
                    <a:pt x="437295" y="239504"/>
                    <a:pt x="439676" y="251600"/>
                    <a:pt x="428723" y="263316"/>
                  </a:cubicBezTo>
                  <a:cubicBezTo>
                    <a:pt x="425560" y="266431"/>
                    <a:pt x="422179" y="269326"/>
                    <a:pt x="418626" y="271984"/>
                  </a:cubicBezTo>
                  <a:cubicBezTo>
                    <a:pt x="394680" y="290462"/>
                    <a:pt x="376535" y="315418"/>
                    <a:pt x="366334" y="343897"/>
                  </a:cubicBezTo>
                  <a:cubicBezTo>
                    <a:pt x="356809" y="374282"/>
                    <a:pt x="329472" y="381521"/>
                    <a:pt x="306041" y="393904"/>
                  </a:cubicBezTo>
                  <a:cubicBezTo>
                    <a:pt x="303183" y="395428"/>
                    <a:pt x="295944" y="392285"/>
                    <a:pt x="292991" y="389141"/>
                  </a:cubicBezTo>
                  <a:cubicBezTo>
                    <a:pt x="291115" y="385369"/>
                    <a:pt x="291334" y="380902"/>
                    <a:pt x="293563" y="377330"/>
                  </a:cubicBezTo>
                  <a:cubicBezTo>
                    <a:pt x="310803" y="365424"/>
                    <a:pt x="308422" y="346184"/>
                    <a:pt x="312613" y="329705"/>
                  </a:cubicBezTo>
                  <a:cubicBezTo>
                    <a:pt x="318109" y="312484"/>
                    <a:pt x="312956" y="293644"/>
                    <a:pt x="299468" y="281604"/>
                  </a:cubicBezTo>
                  <a:cubicBezTo>
                    <a:pt x="285743" y="266812"/>
                    <a:pt x="278836" y="246952"/>
                    <a:pt x="280418" y="226835"/>
                  </a:cubicBezTo>
                  <a:cubicBezTo>
                    <a:pt x="281531" y="208481"/>
                    <a:pt x="274937" y="190498"/>
                    <a:pt x="262226" y="177210"/>
                  </a:cubicBezTo>
                  <a:cubicBezTo>
                    <a:pt x="243176" y="159494"/>
                    <a:pt x="224126" y="142539"/>
                    <a:pt x="205742" y="125013"/>
                  </a:cubicBezTo>
                  <a:cubicBezTo>
                    <a:pt x="192405" y="113526"/>
                    <a:pt x="175118" y="107687"/>
                    <a:pt x="157546" y="108725"/>
                  </a:cubicBezTo>
                  <a:cubicBezTo>
                    <a:pt x="160594" y="114059"/>
                    <a:pt x="163166" y="119203"/>
                    <a:pt x="166214" y="123965"/>
                  </a:cubicBezTo>
                  <a:cubicBezTo>
                    <a:pt x="170309" y="130252"/>
                    <a:pt x="175739" y="136824"/>
                    <a:pt x="168881" y="143777"/>
                  </a:cubicBezTo>
                  <a:cubicBezTo>
                    <a:pt x="162023" y="150730"/>
                    <a:pt x="155260" y="146063"/>
                    <a:pt x="149069" y="141587"/>
                  </a:cubicBezTo>
                  <a:cubicBezTo>
                    <a:pt x="147259" y="140253"/>
                    <a:pt x="145640" y="138634"/>
                    <a:pt x="143830" y="137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7"/>
            <p:cNvSpPr/>
            <p:nvPr/>
          </p:nvSpPr>
          <p:spPr>
            <a:xfrm>
              <a:off x="618812" y="4421982"/>
              <a:ext cx="40321" cy="49152"/>
            </a:xfrm>
            <a:custGeom>
              <a:avLst/>
              <a:gdLst/>
              <a:ahLst/>
              <a:cxnLst/>
              <a:rect l="l" t="t" r="r" b="b"/>
              <a:pathLst>
                <a:path w="40321" h="49152" extrusionOk="0">
                  <a:moveTo>
                    <a:pt x="40226" y="35799"/>
                  </a:moveTo>
                  <a:cubicBezTo>
                    <a:pt x="38226" y="38276"/>
                    <a:pt x="34892" y="45324"/>
                    <a:pt x="29463" y="47896"/>
                  </a:cubicBezTo>
                  <a:cubicBezTo>
                    <a:pt x="20700" y="51611"/>
                    <a:pt x="14985" y="46848"/>
                    <a:pt x="12413" y="36752"/>
                  </a:cubicBezTo>
                  <a:cubicBezTo>
                    <a:pt x="9327" y="29475"/>
                    <a:pt x="5697" y="22436"/>
                    <a:pt x="1555" y="15701"/>
                  </a:cubicBezTo>
                  <a:cubicBezTo>
                    <a:pt x="-2922" y="5129"/>
                    <a:pt x="2603" y="-1443"/>
                    <a:pt x="13842" y="271"/>
                  </a:cubicBezTo>
                  <a:cubicBezTo>
                    <a:pt x="30241" y="3919"/>
                    <a:pt x="41478" y="19045"/>
                    <a:pt x="40226" y="357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37"/>
            <p:cNvSpPr/>
            <p:nvPr/>
          </p:nvSpPr>
          <p:spPr>
            <a:xfrm>
              <a:off x="859159" y="4325003"/>
              <a:ext cx="50387" cy="33738"/>
            </a:xfrm>
            <a:custGeom>
              <a:avLst/>
              <a:gdLst/>
              <a:ahLst/>
              <a:cxnLst/>
              <a:rect l="l" t="t" r="r" b="b"/>
              <a:pathLst>
                <a:path w="50387" h="33738" extrusionOk="0">
                  <a:moveTo>
                    <a:pt x="14002" y="0"/>
                  </a:moveTo>
                  <a:cubicBezTo>
                    <a:pt x="25117" y="5258"/>
                    <a:pt x="35928" y="11144"/>
                    <a:pt x="46387" y="17621"/>
                  </a:cubicBezTo>
                  <a:cubicBezTo>
                    <a:pt x="49340" y="19621"/>
                    <a:pt x="49149" y="26289"/>
                    <a:pt x="50387" y="30861"/>
                  </a:cubicBezTo>
                  <a:cubicBezTo>
                    <a:pt x="45815" y="31813"/>
                    <a:pt x="40862" y="34671"/>
                    <a:pt x="36671" y="33433"/>
                  </a:cubicBezTo>
                  <a:cubicBezTo>
                    <a:pt x="26880" y="30213"/>
                    <a:pt x="17469" y="25965"/>
                    <a:pt x="8573" y="20764"/>
                  </a:cubicBezTo>
                  <a:cubicBezTo>
                    <a:pt x="4763" y="18574"/>
                    <a:pt x="2858" y="13430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37"/>
            <p:cNvSpPr/>
            <p:nvPr/>
          </p:nvSpPr>
          <p:spPr>
            <a:xfrm>
              <a:off x="982212" y="4333289"/>
              <a:ext cx="17325" cy="19281"/>
            </a:xfrm>
            <a:custGeom>
              <a:avLst/>
              <a:gdLst/>
              <a:ahLst/>
              <a:cxnLst/>
              <a:rect l="l" t="t" r="r" b="b"/>
              <a:pathLst>
                <a:path w="17325" h="19281" extrusionOk="0">
                  <a:moveTo>
                    <a:pt x="8487" y="0"/>
                  </a:moveTo>
                  <a:cubicBezTo>
                    <a:pt x="12869" y="5334"/>
                    <a:pt x="18012" y="9525"/>
                    <a:pt x="17250" y="10954"/>
                  </a:cubicBezTo>
                  <a:cubicBezTo>
                    <a:pt x="15269" y="14849"/>
                    <a:pt x="11849" y="17812"/>
                    <a:pt x="7725" y="19241"/>
                  </a:cubicBezTo>
                  <a:cubicBezTo>
                    <a:pt x="5725" y="19812"/>
                    <a:pt x="-276" y="14192"/>
                    <a:pt x="10" y="11906"/>
                  </a:cubicBezTo>
                  <a:cubicBezTo>
                    <a:pt x="296" y="9620"/>
                    <a:pt x="4487" y="5144"/>
                    <a:pt x="8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3" name="Google Shape;933;p37"/>
          <p:cNvGrpSpPr/>
          <p:nvPr/>
        </p:nvGrpSpPr>
        <p:grpSpPr>
          <a:xfrm>
            <a:off x="5215046" y="1892037"/>
            <a:ext cx="388861" cy="286971"/>
            <a:chOff x="2682625" y="2340965"/>
            <a:chExt cx="432068" cy="318892"/>
          </a:xfrm>
        </p:grpSpPr>
        <p:sp>
          <p:nvSpPr>
            <p:cNvPr id="934" name="Google Shape;934;p37"/>
            <p:cNvSpPr/>
            <p:nvPr/>
          </p:nvSpPr>
          <p:spPr>
            <a:xfrm>
              <a:off x="2682625" y="2340965"/>
              <a:ext cx="432068" cy="318892"/>
            </a:xfrm>
            <a:custGeom>
              <a:avLst/>
              <a:gdLst/>
              <a:ahLst/>
              <a:cxnLst/>
              <a:rect l="l" t="t" r="r" b="b"/>
              <a:pathLst>
                <a:path w="432068" h="318892" extrusionOk="0">
                  <a:moveTo>
                    <a:pt x="286" y="168192"/>
                  </a:moveTo>
                  <a:lnTo>
                    <a:pt x="286" y="46081"/>
                  </a:lnTo>
                  <a:cubicBezTo>
                    <a:pt x="-95" y="41643"/>
                    <a:pt x="-95" y="37185"/>
                    <a:pt x="286" y="32746"/>
                  </a:cubicBezTo>
                  <a:cubicBezTo>
                    <a:pt x="2095" y="22459"/>
                    <a:pt x="7144" y="19983"/>
                    <a:pt x="17812" y="22173"/>
                  </a:cubicBezTo>
                  <a:cubicBezTo>
                    <a:pt x="26146" y="24536"/>
                    <a:pt x="34766" y="25755"/>
                    <a:pt x="43434" y="25793"/>
                  </a:cubicBezTo>
                  <a:cubicBezTo>
                    <a:pt x="152019" y="17792"/>
                    <a:pt x="260576" y="9534"/>
                    <a:pt x="369094" y="1028"/>
                  </a:cubicBezTo>
                  <a:cubicBezTo>
                    <a:pt x="405098" y="-1830"/>
                    <a:pt x="405765" y="-1068"/>
                    <a:pt x="409194" y="35032"/>
                  </a:cubicBezTo>
                  <a:cubicBezTo>
                    <a:pt x="415290" y="97611"/>
                    <a:pt x="422243" y="160095"/>
                    <a:pt x="428720" y="222675"/>
                  </a:cubicBezTo>
                  <a:cubicBezTo>
                    <a:pt x="430054" y="235152"/>
                    <a:pt x="431483" y="247726"/>
                    <a:pt x="431959" y="260298"/>
                  </a:cubicBezTo>
                  <a:cubicBezTo>
                    <a:pt x="432625" y="275634"/>
                    <a:pt x="430625" y="278586"/>
                    <a:pt x="415290" y="280682"/>
                  </a:cubicBezTo>
                  <a:cubicBezTo>
                    <a:pt x="391096" y="283920"/>
                    <a:pt x="366712" y="286111"/>
                    <a:pt x="342424" y="288397"/>
                  </a:cubicBezTo>
                  <a:cubicBezTo>
                    <a:pt x="240058" y="298303"/>
                    <a:pt x="137636" y="308114"/>
                    <a:pt x="35147" y="317830"/>
                  </a:cubicBezTo>
                  <a:cubicBezTo>
                    <a:pt x="32194" y="317830"/>
                    <a:pt x="29242" y="318591"/>
                    <a:pt x="26289" y="318782"/>
                  </a:cubicBezTo>
                  <a:cubicBezTo>
                    <a:pt x="8668" y="319639"/>
                    <a:pt x="4477" y="315829"/>
                    <a:pt x="4000" y="296970"/>
                  </a:cubicBezTo>
                  <a:cubicBezTo>
                    <a:pt x="3524" y="278110"/>
                    <a:pt x="3334" y="257060"/>
                    <a:pt x="3143" y="237057"/>
                  </a:cubicBezTo>
                  <a:cubicBezTo>
                    <a:pt x="3143" y="214102"/>
                    <a:pt x="3143" y="191147"/>
                    <a:pt x="3143" y="168192"/>
                  </a:cubicBezTo>
                  <a:close/>
                  <a:moveTo>
                    <a:pt x="381286" y="25317"/>
                  </a:moveTo>
                  <a:lnTo>
                    <a:pt x="27623" y="51796"/>
                  </a:lnTo>
                  <a:lnTo>
                    <a:pt x="27623" y="161905"/>
                  </a:lnTo>
                  <a:lnTo>
                    <a:pt x="393478" y="123805"/>
                  </a:lnTo>
                  <a:cubicBezTo>
                    <a:pt x="389287" y="91801"/>
                    <a:pt x="385382" y="60559"/>
                    <a:pt x="381000" y="25126"/>
                  </a:cubicBezTo>
                  <a:close/>
                  <a:moveTo>
                    <a:pt x="398621" y="183813"/>
                  </a:moveTo>
                  <a:cubicBezTo>
                    <a:pt x="273367" y="196767"/>
                    <a:pt x="150400" y="204768"/>
                    <a:pt x="29527" y="223532"/>
                  </a:cubicBezTo>
                  <a:lnTo>
                    <a:pt x="29527" y="293826"/>
                  </a:lnTo>
                  <a:lnTo>
                    <a:pt x="405575" y="257631"/>
                  </a:lnTo>
                  <a:cubicBezTo>
                    <a:pt x="403193" y="232295"/>
                    <a:pt x="401098" y="209721"/>
                    <a:pt x="398621" y="1838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2719565" y="2569767"/>
              <a:ext cx="98887" cy="32734"/>
            </a:xfrm>
            <a:custGeom>
              <a:avLst/>
              <a:gdLst/>
              <a:ahLst/>
              <a:cxnLst/>
              <a:rect l="l" t="t" r="r" b="b"/>
              <a:pathLst>
                <a:path w="98887" h="32734" extrusionOk="0">
                  <a:moveTo>
                    <a:pt x="7828" y="32734"/>
                  </a:moveTo>
                  <a:cubicBezTo>
                    <a:pt x="6780" y="31877"/>
                    <a:pt x="780" y="29496"/>
                    <a:pt x="17" y="25972"/>
                  </a:cubicBezTo>
                  <a:cubicBezTo>
                    <a:pt x="-211" y="21123"/>
                    <a:pt x="1827" y="16437"/>
                    <a:pt x="5542" y="13303"/>
                  </a:cubicBezTo>
                  <a:cubicBezTo>
                    <a:pt x="10571" y="10246"/>
                    <a:pt x="16248" y="8417"/>
                    <a:pt x="22115" y="7969"/>
                  </a:cubicBezTo>
                  <a:cubicBezTo>
                    <a:pt x="41832" y="5207"/>
                    <a:pt x="61549" y="3016"/>
                    <a:pt x="81361" y="635"/>
                  </a:cubicBezTo>
                  <a:cubicBezTo>
                    <a:pt x="84218" y="635"/>
                    <a:pt x="87743" y="-794"/>
                    <a:pt x="89933" y="635"/>
                  </a:cubicBezTo>
                  <a:cubicBezTo>
                    <a:pt x="93553" y="2540"/>
                    <a:pt x="98125" y="5588"/>
                    <a:pt x="98887" y="8826"/>
                  </a:cubicBezTo>
                  <a:cubicBezTo>
                    <a:pt x="98925" y="12998"/>
                    <a:pt x="97115" y="16980"/>
                    <a:pt x="93934" y="19685"/>
                  </a:cubicBezTo>
                  <a:cubicBezTo>
                    <a:pt x="90362" y="22285"/>
                    <a:pt x="86142" y="23867"/>
                    <a:pt x="81742" y="24257"/>
                  </a:cubicBezTo>
                  <a:cubicBezTo>
                    <a:pt x="58596" y="27019"/>
                    <a:pt x="35260" y="29591"/>
                    <a:pt x="7828" y="327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2844730" y="2562012"/>
              <a:ext cx="75638" cy="23171"/>
            </a:xfrm>
            <a:custGeom>
              <a:avLst/>
              <a:gdLst/>
              <a:ahLst/>
              <a:cxnLst/>
              <a:rect l="l" t="t" r="r" b="b"/>
              <a:pathLst>
                <a:path w="75638" h="23171" extrusionOk="0">
                  <a:moveTo>
                    <a:pt x="42587" y="865"/>
                  </a:moveTo>
                  <a:cubicBezTo>
                    <a:pt x="49112" y="-97"/>
                    <a:pt x="55741" y="-258"/>
                    <a:pt x="62303" y="389"/>
                  </a:cubicBezTo>
                  <a:cubicBezTo>
                    <a:pt x="67237" y="2370"/>
                    <a:pt x="71752" y="5247"/>
                    <a:pt x="75639" y="8866"/>
                  </a:cubicBezTo>
                  <a:cubicBezTo>
                    <a:pt x="72305" y="12962"/>
                    <a:pt x="69352" y="20201"/>
                    <a:pt x="65637" y="20582"/>
                  </a:cubicBezTo>
                  <a:cubicBezTo>
                    <a:pt x="46645" y="22440"/>
                    <a:pt x="27566" y="23306"/>
                    <a:pt x="8487" y="23154"/>
                  </a:cubicBezTo>
                  <a:cubicBezTo>
                    <a:pt x="5535" y="23154"/>
                    <a:pt x="-276" y="17629"/>
                    <a:pt x="10" y="15439"/>
                  </a:cubicBezTo>
                  <a:cubicBezTo>
                    <a:pt x="582" y="11248"/>
                    <a:pt x="4296" y="5056"/>
                    <a:pt x="7630" y="4390"/>
                  </a:cubicBezTo>
                  <a:cubicBezTo>
                    <a:pt x="19165" y="2390"/>
                    <a:pt x="30805" y="1056"/>
                    <a:pt x="42492" y="3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7" name="Google Shape;937;p37"/>
          <p:cNvGrpSpPr/>
          <p:nvPr/>
        </p:nvGrpSpPr>
        <p:grpSpPr>
          <a:xfrm>
            <a:off x="6565829" y="2291180"/>
            <a:ext cx="399051" cy="417264"/>
            <a:chOff x="4096797" y="1988844"/>
            <a:chExt cx="443390" cy="463678"/>
          </a:xfrm>
        </p:grpSpPr>
        <p:sp>
          <p:nvSpPr>
            <p:cNvPr id="938" name="Google Shape;938;p37"/>
            <p:cNvSpPr/>
            <p:nvPr/>
          </p:nvSpPr>
          <p:spPr>
            <a:xfrm>
              <a:off x="4096797" y="1988844"/>
              <a:ext cx="443390" cy="463678"/>
            </a:xfrm>
            <a:custGeom>
              <a:avLst/>
              <a:gdLst/>
              <a:ahLst/>
              <a:cxnLst/>
              <a:rect l="l" t="t" r="r" b="b"/>
              <a:pathLst>
                <a:path w="443390" h="463678" extrusionOk="0">
                  <a:moveTo>
                    <a:pt x="296804" y="251250"/>
                  </a:moveTo>
                  <a:cubicBezTo>
                    <a:pt x="308234" y="267728"/>
                    <a:pt x="319093" y="283540"/>
                    <a:pt x="330142" y="298875"/>
                  </a:cubicBezTo>
                  <a:cubicBezTo>
                    <a:pt x="343877" y="317354"/>
                    <a:pt x="353316" y="338671"/>
                    <a:pt x="357765" y="361264"/>
                  </a:cubicBezTo>
                  <a:cubicBezTo>
                    <a:pt x="363670" y="395173"/>
                    <a:pt x="345858" y="412699"/>
                    <a:pt x="313283" y="402222"/>
                  </a:cubicBezTo>
                  <a:cubicBezTo>
                    <a:pt x="289175" y="393030"/>
                    <a:pt x="265724" y="382210"/>
                    <a:pt x="243083" y="369837"/>
                  </a:cubicBezTo>
                  <a:cubicBezTo>
                    <a:pt x="238483" y="367408"/>
                    <a:pt x="234025" y="364703"/>
                    <a:pt x="229749" y="361740"/>
                  </a:cubicBezTo>
                  <a:cubicBezTo>
                    <a:pt x="226224" y="378314"/>
                    <a:pt x="224224" y="393554"/>
                    <a:pt x="219747" y="407937"/>
                  </a:cubicBezTo>
                  <a:cubicBezTo>
                    <a:pt x="215270" y="422786"/>
                    <a:pt x="209241" y="437121"/>
                    <a:pt x="201745" y="450704"/>
                  </a:cubicBezTo>
                  <a:cubicBezTo>
                    <a:pt x="191553" y="468706"/>
                    <a:pt x="172122" y="467944"/>
                    <a:pt x="164502" y="448608"/>
                  </a:cubicBezTo>
                  <a:cubicBezTo>
                    <a:pt x="157997" y="429006"/>
                    <a:pt x="152815" y="408994"/>
                    <a:pt x="148976" y="388696"/>
                  </a:cubicBezTo>
                  <a:cubicBezTo>
                    <a:pt x="147643" y="383172"/>
                    <a:pt x="147167" y="377457"/>
                    <a:pt x="145833" y="369075"/>
                  </a:cubicBezTo>
                  <a:cubicBezTo>
                    <a:pt x="135832" y="374885"/>
                    <a:pt x="127926" y="379933"/>
                    <a:pt x="119544" y="384124"/>
                  </a:cubicBezTo>
                  <a:cubicBezTo>
                    <a:pt x="95227" y="396821"/>
                    <a:pt x="70776" y="409013"/>
                    <a:pt x="46202" y="420700"/>
                  </a:cubicBezTo>
                  <a:cubicBezTo>
                    <a:pt x="41430" y="422719"/>
                    <a:pt x="36391" y="424034"/>
                    <a:pt x="31248" y="424605"/>
                  </a:cubicBezTo>
                  <a:cubicBezTo>
                    <a:pt x="7054" y="428701"/>
                    <a:pt x="-4662" y="416604"/>
                    <a:pt x="1720" y="392792"/>
                  </a:cubicBezTo>
                  <a:cubicBezTo>
                    <a:pt x="4749" y="382143"/>
                    <a:pt x="9511" y="372075"/>
                    <a:pt x="15817" y="362978"/>
                  </a:cubicBezTo>
                  <a:cubicBezTo>
                    <a:pt x="40334" y="325993"/>
                    <a:pt x="69109" y="292008"/>
                    <a:pt x="101542" y="261728"/>
                  </a:cubicBezTo>
                  <a:cubicBezTo>
                    <a:pt x="103552" y="259480"/>
                    <a:pt x="105400" y="257089"/>
                    <a:pt x="107066" y="254584"/>
                  </a:cubicBezTo>
                  <a:cubicBezTo>
                    <a:pt x="89731" y="232962"/>
                    <a:pt x="71062" y="212674"/>
                    <a:pt x="56203" y="190005"/>
                  </a:cubicBezTo>
                  <a:cubicBezTo>
                    <a:pt x="39629" y="164859"/>
                    <a:pt x="26390" y="137427"/>
                    <a:pt x="12198" y="110757"/>
                  </a:cubicBezTo>
                  <a:cubicBezTo>
                    <a:pt x="10274" y="105908"/>
                    <a:pt x="9369" y="100727"/>
                    <a:pt x="9531" y="95517"/>
                  </a:cubicBezTo>
                  <a:cubicBezTo>
                    <a:pt x="8292" y="73609"/>
                    <a:pt x="19056" y="62084"/>
                    <a:pt x="41058" y="61798"/>
                  </a:cubicBezTo>
                  <a:cubicBezTo>
                    <a:pt x="66681" y="61798"/>
                    <a:pt x="88016" y="74085"/>
                    <a:pt x="109448" y="85611"/>
                  </a:cubicBezTo>
                  <a:cubicBezTo>
                    <a:pt x="122402" y="92659"/>
                    <a:pt x="134594" y="101041"/>
                    <a:pt x="149834" y="110566"/>
                  </a:cubicBezTo>
                  <a:cubicBezTo>
                    <a:pt x="152596" y="95802"/>
                    <a:pt x="154501" y="83134"/>
                    <a:pt x="157454" y="70656"/>
                  </a:cubicBezTo>
                  <a:cubicBezTo>
                    <a:pt x="161931" y="51606"/>
                    <a:pt x="163835" y="31032"/>
                    <a:pt x="176504" y="14554"/>
                  </a:cubicBezTo>
                  <a:cubicBezTo>
                    <a:pt x="181933" y="7601"/>
                    <a:pt x="186029" y="-1353"/>
                    <a:pt x="197078" y="171"/>
                  </a:cubicBezTo>
                  <a:cubicBezTo>
                    <a:pt x="207755" y="1581"/>
                    <a:pt x="216366" y="9620"/>
                    <a:pt x="218509" y="20174"/>
                  </a:cubicBezTo>
                  <a:cubicBezTo>
                    <a:pt x="223748" y="40938"/>
                    <a:pt x="228034" y="61893"/>
                    <a:pt x="231939" y="83039"/>
                  </a:cubicBezTo>
                  <a:cubicBezTo>
                    <a:pt x="234797" y="100565"/>
                    <a:pt x="235749" y="118377"/>
                    <a:pt x="237845" y="140189"/>
                  </a:cubicBezTo>
                  <a:cubicBezTo>
                    <a:pt x="247370" y="133521"/>
                    <a:pt x="256133" y="128283"/>
                    <a:pt x="264134" y="122472"/>
                  </a:cubicBezTo>
                  <a:cubicBezTo>
                    <a:pt x="300424" y="94259"/>
                    <a:pt x="339905" y="70409"/>
                    <a:pt x="381767" y="51416"/>
                  </a:cubicBezTo>
                  <a:cubicBezTo>
                    <a:pt x="390607" y="47615"/>
                    <a:pt x="399789" y="44682"/>
                    <a:pt x="409199" y="42653"/>
                  </a:cubicBezTo>
                  <a:cubicBezTo>
                    <a:pt x="436727" y="37033"/>
                    <a:pt x="450538" y="52178"/>
                    <a:pt x="439679" y="77705"/>
                  </a:cubicBezTo>
                  <a:cubicBezTo>
                    <a:pt x="431593" y="97574"/>
                    <a:pt x="420439" y="116053"/>
                    <a:pt x="406628" y="132474"/>
                  </a:cubicBezTo>
                  <a:cubicBezTo>
                    <a:pt x="375100" y="168764"/>
                    <a:pt x="341096" y="202768"/>
                    <a:pt x="308044" y="237820"/>
                  </a:cubicBezTo>
                  <a:cubicBezTo>
                    <a:pt x="304806" y="242202"/>
                    <a:pt x="300995" y="246678"/>
                    <a:pt x="296804" y="251250"/>
                  </a:cubicBezTo>
                  <a:close/>
                  <a:moveTo>
                    <a:pt x="430821" y="60274"/>
                  </a:moveTo>
                  <a:cubicBezTo>
                    <a:pt x="415581" y="56731"/>
                    <a:pt x="399551" y="59369"/>
                    <a:pt x="386244" y="67608"/>
                  </a:cubicBezTo>
                  <a:cubicBezTo>
                    <a:pt x="336333" y="90754"/>
                    <a:pt x="292233" y="123139"/>
                    <a:pt x="248036" y="155334"/>
                  </a:cubicBezTo>
                  <a:cubicBezTo>
                    <a:pt x="237064" y="165744"/>
                    <a:pt x="235587" y="182718"/>
                    <a:pt x="244608" y="194862"/>
                  </a:cubicBezTo>
                  <a:cubicBezTo>
                    <a:pt x="257181" y="209150"/>
                    <a:pt x="270801" y="222294"/>
                    <a:pt x="285279" y="237249"/>
                  </a:cubicBezTo>
                  <a:cubicBezTo>
                    <a:pt x="300995" y="222199"/>
                    <a:pt x="316807" y="208674"/>
                    <a:pt x="330523" y="193624"/>
                  </a:cubicBezTo>
                  <a:cubicBezTo>
                    <a:pt x="359098" y="162382"/>
                    <a:pt x="386340" y="130664"/>
                    <a:pt x="412819" y="98374"/>
                  </a:cubicBezTo>
                  <a:cubicBezTo>
                    <a:pt x="420229" y="86392"/>
                    <a:pt x="426268" y="73609"/>
                    <a:pt x="430821" y="60274"/>
                  </a:cubicBezTo>
                  <a:close/>
                  <a:moveTo>
                    <a:pt x="148024" y="131616"/>
                  </a:moveTo>
                  <a:cubicBezTo>
                    <a:pt x="122802" y="111080"/>
                    <a:pt x="94646" y="94450"/>
                    <a:pt x="64490" y="82277"/>
                  </a:cubicBezTo>
                  <a:cubicBezTo>
                    <a:pt x="54012" y="78467"/>
                    <a:pt x="40677" y="71609"/>
                    <a:pt x="31343" y="82277"/>
                  </a:cubicBezTo>
                  <a:cubicBezTo>
                    <a:pt x="23437" y="91802"/>
                    <a:pt x="28676" y="103327"/>
                    <a:pt x="32200" y="113900"/>
                  </a:cubicBezTo>
                  <a:cubicBezTo>
                    <a:pt x="44964" y="152000"/>
                    <a:pt x="70300" y="181718"/>
                    <a:pt x="94398" y="212388"/>
                  </a:cubicBezTo>
                  <a:cubicBezTo>
                    <a:pt x="102399" y="222485"/>
                    <a:pt x="111639" y="231438"/>
                    <a:pt x="122497" y="243535"/>
                  </a:cubicBezTo>
                  <a:cubicBezTo>
                    <a:pt x="130403" y="232772"/>
                    <a:pt x="140785" y="224485"/>
                    <a:pt x="142023" y="215627"/>
                  </a:cubicBezTo>
                  <a:cubicBezTo>
                    <a:pt x="145738" y="188195"/>
                    <a:pt x="146214" y="160096"/>
                    <a:pt x="148024" y="131616"/>
                  </a:cubicBezTo>
                  <a:close/>
                  <a:moveTo>
                    <a:pt x="118877" y="269348"/>
                  </a:moveTo>
                  <a:cubicBezTo>
                    <a:pt x="89912" y="296161"/>
                    <a:pt x="63604" y="325698"/>
                    <a:pt x="40296" y="357549"/>
                  </a:cubicBezTo>
                  <a:cubicBezTo>
                    <a:pt x="32829" y="368541"/>
                    <a:pt x="26304" y="380143"/>
                    <a:pt x="20770" y="392220"/>
                  </a:cubicBezTo>
                  <a:cubicBezTo>
                    <a:pt x="18998" y="398421"/>
                    <a:pt x="18074" y="404822"/>
                    <a:pt x="18008" y="411270"/>
                  </a:cubicBezTo>
                  <a:cubicBezTo>
                    <a:pt x="68395" y="401745"/>
                    <a:pt x="105542" y="374218"/>
                    <a:pt x="144404" y="348977"/>
                  </a:cubicBezTo>
                  <a:cubicBezTo>
                    <a:pt x="143185" y="337690"/>
                    <a:pt x="142804" y="326317"/>
                    <a:pt x="143261" y="314973"/>
                  </a:cubicBezTo>
                  <a:cubicBezTo>
                    <a:pt x="146833" y="295932"/>
                    <a:pt x="136689" y="276958"/>
                    <a:pt x="118877" y="269348"/>
                  </a:cubicBezTo>
                  <a:close/>
                  <a:moveTo>
                    <a:pt x="279945" y="264300"/>
                  </a:moveTo>
                  <a:cubicBezTo>
                    <a:pt x="272582" y="272101"/>
                    <a:pt x="264410" y="279092"/>
                    <a:pt x="255561" y="285159"/>
                  </a:cubicBezTo>
                  <a:cubicBezTo>
                    <a:pt x="236511" y="295542"/>
                    <a:pt x="232225" y="311734"/>
                    <a:pt x="232225" y="331546"/>
                  </a:cubicBezTo>
                  <a:cubicBezTo>
                    <a:pt x="231330" y="339023"/>
                    <a:pt x="235111" y="346281"/>
                    <a:pt x="241750" y="349834"/>
                  </a:cubicBezTo>
                  <a:cubicBezTo>
                    <a:pt x="264515" y="362026"/>
                    <a:pt x="287089" y="374694"/>
                    <a:pt x="310425" y="385743"/>
                  </a:cubicBezTo>
                  <a:cubicBezTo>
                    <a:pt x="319379" y="390030"/>
                    <a:pt x="331094" y="393268"/>
                    <a:pt x="339762" y="384886"/>
                  </a:cubicBezTo>
                  <a:cubicBezTo>
                    <a:pt x="348430" y="376504"/>
                    <a:pt x="343858" y="365836"/>
                    <a:pt x="340334" y="357549"/>
                  </a:cubicBezTo>
                  <a:cubicBezTo>
                    <a:pt x="327466" y="324422"/>
                    <a:pt x="308863" y="293827"/>
                    <a:pt x="285374" y="267157"/>
                  </a:cubicBezTo>
                  <a:cubicBezTo>
                    <a:pt x="283717" y="265862"/>
                    <a:pt x="281888" y="264805"/>
                    <a:pt x="279945" y="264014"/>
                  </a:cubicBezTo>
                  <a:close/>
                  <a:moveTo>
                    <a:pt x="194982" y="14554"/>
                  </a:moveTo>
                  <a:cubicBezTo>
                    <a:pt x="180609" y="47272"/>
                    <a:pt x="170989" y="81886"/>
                    <a:pt x="166407" y="117329"/>
                  </a:cubicBezTo>
                  <a:cubicBezTo>
                    <a:pt x="165979" y="120929"/>
                    <a:pt x="167045" y="124539"/>
                    <a:pt x="169360" y="127330"/>
                  </a:cubicBezTo>
                  <a:cubicBezTo>
                    <a:pt x="183171" y="139427"/>
                    <a:pt x="197935" y="150857"/>
                    <a:pt x="214127" y="164382"/>
                  </a:cubicBezTo>
                  <a:cubicBezTo>
                    <a:pt x="217366" y="157810"/>
                    <a:pt x="222224" y="152857"/>
                    <a:pt x="221843" y="148285"/>
                  </a:cubicBezTo>
                  <a:cubicBezTo>
                    <a:pt x="218890" y="104184"/>
                    <a:pt x="219652" y="59798"/>
                    <a:pt x="194982" y="14268"/>
                  </a:cubicBezTo>
                  <a:close/>
                  <a:moveTo>
                    <a:pt x="193839" y="312401"/>
                  </a:moveTo>
                  <a:cubicBezTo>
                    <a:pt x="200478" y="308134"/>
                    <a:pt x="206841" y="303457"/>
                    <a:pt x="212889" y="298399"/>
                  </a:cubicBezTo>
                  <a:cubicBezTo>
                    <a:pt x="216604" y="295084"/>
                    <a:pt x="219023" y="290560"/>
                    <a:pt x="219747" y="285636"/>
                  </a:cubicBezTo>
                  <a:cubicBezTo>
                    <a:pt x="221271" y="259156"/>
                    <a:pt x="222033" y="232581"/>
                    <a:pt x="222891" y="206102"/>
                  </a:cubicBezTo>
                  <a:cubicBezTo>
                    <a:pt x="223786" y="197196"/>
                    <a:pt x="217899" y="189023"/>
                    <a:pt x="209174" y="187052"/>
                  </a:cubicBezTo>
                  <a:cubicBezTo>
                    <a:pt x="198897" y="197082"/>
                    <a:pt x="187991" y="206435"/>
                    <a:pt x="176504" y="215055"/>
                  </a:cubicBezTo>
                  <a:cubicBezTo>
                    <a:pt x="163359" y="223447"/>
                    <a:pt x="155863" y="238363"/>
                    <a:pt x="156977" y="253917"/>
                  </a:cubicBezTo>
                  <a:cubicBezTo>
                    <a:pt x="156977" y="274110"/>
                    <a:pt x="160407" y="289922"/>
                    <a:pt x="178980" y="300399"/>
                  </a:cubicBezTo>
                  <a:cubicBezTo>
                    <a:pt x="184276" y="303848"/>
                    <a:pt x="189258" y="307762"/>
                    <a:pt x="193839" y="312115"/>
                  </a:cubicBezTo>
                  <a:close/>
                  <a:moveTo>
                    <a:pt x="194982" y="335737"/>
                  </a:moveTo>
                  <a:cubicBezTo>
                    <a:pt x="156882" y="360597"/>
                    <a:pt x="159549" y="349072"/>
                    <a:pt x="165931" y="392887"/>
                  </a:cubicBezTo>
                  <a:cubicBezTo>
                    <a:pt x="166798" y="401726"/>
                    <a:pt x="168484" y="410461"/>
                    <a:pt x="170979" y="418986"/>
                  </a:cubicBezTo>
                  <a:cubicBezTo>
                    <a:pt x="175170" y="429339"/>
                    <a:pt x="179942" y="439455"/>
                    <a:pt x="185267" y="449275"/>
                  </a:cubicBezTo>
                  <a:cubicBezTo>
                    <a:pt x="203364" y="415080"/>
                    <a:pt x="205460" y="381743"/>
                    <a:pt x="212508" y="350120"/>
                  </a:cubicBezTo>
                  <a:close/>
                  <a:moveTo>
                    <a:pt x="197744" y="175336"/>
                  </a:moveTo>
                  <a:cubicBezTo>
                    <a:pt x="178694" y="154000"/>
                    <a:pt x="178694" y="154000"/>
                    <a:pt x="162883" y="150666"/>
                  </a:cubicBezTo>
                  <a:lnTo>
                    <a:pt x="159454" y="206483"/>
                  </a:lnTo>
                  <a:close/>
                  <a:moveTo>
                    <a:pt x="271087" y="250203"/>
                  </a:moveTo>
                  <a:cubicBezTo>
                    <a:pt x="253942" y="226200"/>
                    <a:pt x="253561" y="226009"/>
                    <a:pt x="239083" y="221628"/>
                  </a:cubicBezTo>
                  <a:lnTo>
                    <a:pt x="239083" y="276111"/>
                  </a:lnTo>
                  <a:close/>
                  <a:moveTo>
                    <a:pt x="158406" y="306305"/>
                  </a:moveTo>
                  <a:lnTo>
                    <a:pt x="160311" y="336309"/>
                  </a:lnTo>
                  <a:lnTo>
                    <a:pt x="180504" y="3237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4260743" y="2211845"/>
              <a:ext cx="46370" cy="49680"/>
            </a:xfrm>
            <a:custGeom>
              <a:avLst/>
              <a:gdLst/>
              <a:ahLst/>
              <a:cxnLst/>
              <a:rect l="l" t="t" r="r" b="b"/>
              <a:pathLst>
                <a:path w="46370" h="49680" extrusionOk="0">
                  <a:moveTo>
                    <a:pt x="79" y="22058"/>
                  </a:moveTo>
                  <a:cubicBezTo>
                    <a:pt x="-902" y="10895"/>
                    <a:pt x="7356" y="1055"/>
                    <a:pt x="18519" y="74"/>
                  </a:cubicBezTo>
                  <a:cubicBezTo>
                    <a:pt x="19605" y="-21"/>
                    <a:pt x="20701" y="-21"/>
                    <a:pt x="21796" y="55"/>
                  </a:cubicBezTo>
                  <a:cubicBezTo>
                    <a:pt x="35226" y="2150"/>
                    <a:pt x="45428" y="13257"/>
                    <a:pt x="46371" y="26820"/>
                  </a:cubicBezTo>
                  <a:cubicBezTo>
                    <a:pt x="44542" y="39555"/>
                    <a:pt x="33883" y="49166"/>
                    <a:pt x="21034" y="49680"/>
                  </a:cubicBezTo>
                  <a:cubicBezTo>
                    <a:pt x="7032" y="49395"/>
                    <a:pt x="-207" y="39870"/>
                    <a:pt x="79" y="22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0" name="Google Shape;940;p37"/>
          <p:cNvGrpSpPr/>
          <p:nvPr/>
        </p:nvGrpSpPr>
        <p:grpSpPr>
          <a:xfrm>
            <a:off x="7932313" y="1854751"/>
            <a:ext cx="421369" cy="306633"/>
            <a:chOff x="5729638" y="2340568"/>
            <a:chExt cx="468188" cy="346870"/>
          </a:xfrm>
        </p:grpSpPr>
        <p:sp>
          <p:nvSpPr>
            <p:cNvPr id="941" name="Google Shape;941;p37"/>
            <p:cNvSpPr/>
            <p:nvPr/>
          </p:nvSpPr>
          <p:spPr>
            <a:xfrm>
              <a:off x="5729638" y="2381998"/>
              <a:ext cx="468188" cy="305440"/>
            </a:xfrm>
            <a:custGeom>
              <a:avLst/>
              <a:gdLst/>
              <a:ahLst/>
              <a:cxnLst/>
              <a:rect l="l" t="t" r="r" b="b"/>
              <a:pathLst>
                <a:path w="468188" h="305440" extrusionOk="0">
                  <a:moveTo>
                    <a:pt x="42516" y="247555"/>
                  </a:moveTo>
                  <a:cubicBezTo>
                    <a:pt x="70329" y="247555"/>
                    <a:pt x="97571" y="246602"/>
                    <a:pt x="124812" y="247555"/>
                  </a:cubicBezTo>
                  <a:cubicBezTo>
                    <a:pt x="152053" y="248507"/>
                    <a:pt x="180724" y="253079"/>
                    <a:pt x="208727" y="254794"/>
                  </a:cubicBezTo>
                  <a:cubicBezTo>
                    <a:pt x="235159" y="258099"/>
                    <a:pt x="261953" y="257099"/>
                    <a:pt x="288071" y="251841"/>
                  </a:cubicBezTo>
                  <a:cubicBezTo>
                    <a:pt x="335696" y="239554"/>
                    <a:pt x="382654" y="226790"/>
                    <a:pt x="431993" y="225838"/>
                  </a:cubicBezTo>
                  <a:cubicBezTo>
                    <a:pt x="434927" y="225219"/>
                    <a:pt x="437794" y="224323"/>
                    <a:pt x="440566" y="223171"/>
                  </a:cubicBezTo>
                  <a:cubicBezTo>
                    <a:pt x="439042" y="203073"/>
                    <a:pt x="437232" y="182690"/>
                    <a:pt x="435899" y="162211"/>
                  </a:cubicBezTo>
                  <a:cubicBezTo>
                    <a:pt x="432851" y="114843"/>
                    <a:pt x="429927" y="67532"/>
                    <a:pt x="427135" y="20288"/>
                  </a:cubicBezTo>
                  <a:cubicBezTo>
                    <a:pt x="426431" y="16659"/>
                    <a:pt x="426869" y="12897"/>
                    <a:pt x="428374" y="9525"/>
                  </a:cubicBezTo>
                  <a:cubicBezTo>
                    <a:pt x="431612" y="5239"/>
                    <a:pt x="436566" y="0"/>
                    <a:pt x="440851" y="0"/>
                  </a:cubicBezTo>
                  <a:cubicBezTo>
                    <a:pt x="445138" y="0"/>
                    <a:pt x="449805" y="5525"/>
                    <a:pt x="453711" y="9525"/>
                  </a:cubicBezTo>
                  <a:cubicBezTo>
                    <a:pt x="454853" y="10763"/>
                    <a:pt x="454282" y="13811"/>
                    <a:pt x="454472" y="16002"/>
                  </a:cubicBezTo>
                  <a:lnTo>
                    <a:pt x="468188" y="217742"/>
                  </a:lnTo>
                  <a:cubicBezTo>
                    <a:pt x="468188" y="220694"/>
                    <a:pt x="468188" y="223742"/>
                    <a:pt x="468188" y="226695"/>
                  </a:cubicBezTo>
                  <a:cubicBezTo>
                    <a:pt x="467236" y="246888"/>
                    <a:pt x="460092" y="255270"/>
                    <a:pt x="439613" y="254699"/>
                  </a:cubicBezTo>
                  <a:cubicBezTo>
                    <a:pt x="391988" y="253937"/>
                    <a:pt x="345697" y="266129"/>
                    <a:pt x="299596" y="276035"/>
                  </a:cubicBezTo>
                  <a:cubicBezTo>
                    <a:pt x="292452" y="299847"/>
                    <a:pt x="292547" y="299942"/>
                    <a:pt x="268830" y="302133"/>
                  </a:cubicBezTo>
                  <a:cubicBezTo>
                    <a:pt x="254828" y="303467"/>
                    <a:pt x="240826" y="304229"/>
                    <a:pt x="226730" y="305086"/>
                  </a:cubicBezTo>
                  <a:cubicBezTo>
                    <a:pt x="218328" y="306800"/>
                    <a:pt x="209928" y="302162"/>
                    <a:pt x="206917" y="294132"/>
                  </a:cubicBezTo>
                  <a:cubicBezTo>
                    <a:pt x="204041" y="284512"/>
                    <a:pt x="194716" y="278301"/>
                    <a:pt x="184725" y="279368"/>
                  </a:cubicBezTo>
                  <a:cubicBezTo>
                    <a:pt x="139671" y="277463"/>
                    <a:pt x="94523" y="274987"/>
                    <a:pt x="49469" y="274987"/>
                  </a:cubicBezTo>
                  <a:cubicBezTo>
                    <a:pt x="24133" y="274987"/>
                    <a:pt x="14798" y="270320"/>
                    <a:pt x="12893" y="245554"/>
                  </a:cubicBezTo>
                  <a:cubicBezTo>
                    <a:pt x="8131" y="187262"/>
                    <a:pt x="4226" y="128969"/>
                    <a:pt x="225" y="70580"/>
                  </a:cubicBezTo>
                  <a:cubicBezTo>
                    <a:pt x="-280" y="61713"/>
                    <a:pt x="63" y="52807"/>
                    <a:pt x="1273" y="44006"/>
                  </a:cubicBezTo>
                  <a:cubicBezTo>
                    <a:pt x="1654" y="38929"/>
                    <a:pt x="3730" y="34128"/>
                    <a:pt x="7178" y="30385"/>
                  </a:cubicBezTo>
                  <a:cubicBezTo>
                    <a:pt x="11207" y="26556"/>
                    <a:pt x="16703" y="24679"/>
                    <a:pt x="22228" y="25241"/>
                  </a:cubicBezTo>
                  <a:cubicBezTo>
                    <a:pt x="26666" y="28442"/>
                    <a:pt x="29295" y="33585"/>
                    <a:pt x="29277" y="39053"/>
                  </a:cubicBezTo>
                  <a:cubicBezTo>
                    <a:pt x="24323" y="105728"/>
                    <a:pt x="34896" y="172403"/>
                    <a:pt x="40325" y="238411"/>
                  </a:cubicBezTo>
                  <a:cubicBezTo>
                    <a:pt x="40878" y="241497"/>
                    <a:pt x="41611" y="244554"/>
                    <a:pt x="42516" y="2475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2" name="Google Shape;942;p37"/>
            <p:cNvGrpSpPr/>
            <p:nvPr/>
          </p:nvGrpSpPr>
          <p:grpSpPr>
            <a:xfrm>
              <a:off x="5779964" y="2340568"/>
              <a:ext cx="372892" cy="284462"/>
              <a:chOff x="5779964" y="2340568"/>
              <a:chExt cx="372892" cy="284462"/>
            </a:xfrm>
          </p:grpSpPr>
          <p:sp>
            <p:nvSpPr>
              <p:cNvPr id="943" name="Google Shape;943;p37"/>
              <p:cNvSpPr/>
              <p:nvPr/>
            </p:nvSpPr>
            <p:spPr>
              <a:xfrm>
                <a:off x="5779964" y="2340568"/>
                <a:ext cx="372892" cy="284462"/>
              </a:xfrm>
              <a:custGeom>
                <a:avLst/>
                <a:gdLst/>
                <a:ahLst/>
                <a:cxnLst/>
                <a:rect l="l" t="t" r="r" b="b"/>
                <a:pathLst>
                  <a:path w="372892" h="284462" extrusionOk="0">
                    <a:moveTo>
                      <a:pt x="286" y="139633"/>
                    </a:moveTo>
                    <a:cubicBezTo>
                      <a:pt x="286" y="108486"/>
                      <a:pt x="286" y="77339"/>
                      <a:pt x="286" y="46288"/>
                    </a:cubicBezTo>
                    <a:cubicBezTo>
                      <a:pt x="286" y="26571"/>
                      <a:pt x="3620" y="22285"/>
                      <a:pt x="23908" y="17713"/>
                    </a:cubicBezTo>
                    <a:cubicBezTo>
                      <a:pt x="70028" y="6207"/>
                      <a:pt x="117863" y="3206"/>
                      <a:pt x="165068" y="8855"/>
                    </a:cubicBezTo>
                    <a:cubicBezTo>
                      <a:pt x="172288" y="10217"/>
                      <a:pt x="179661" y="10531"/>
                      <a:pt x="186976" y="9807"/>
                    </a:cubicBezTo>
                    <a:cubicBezTo>
                      <a:pt x="239745" y="282"/>
                      <a:pt x="293275" y="3902"/>
                      <a:pt x="346424" y="282"/>
                    </a:cubicBezTo>
                    <a:cubicBezTo>
                      <a:pt x="369570" y="-1337"/>
                      <a:pt x="371666" y="3521"/>
                      <a:pt x="369094" y="27809"/>
                    </a:cubicBezTo>
                    <a:cubicBezTo>
                      <a:pt x="367408" y="45507"/>
                      <a:pt x="366875" y="63290"/>
                      <a:pt x="367475" y="81054"/>
                    </a:cubicBezTo>
                    <a:cubicBezTo>
                      <a:pt x="368808" y="129251"/>
                      <a:pt x="370904" y="177257"/>
                      <a:pt x="372713" y="225358"/>
                    </a:cubicBezTo>
                    <a:cubicBezTo>
                      <a:pt x="372952" y="229796"/>
                      <a:pt x="372952" y="234254"/>
                      <a:pt x="372713" y="238693"/>
                    </a:cubicBezTo>
                    <a:cubicBezTo>
                      <a:pt x="371666" y="251837"/>
                      <a:pt x="366808" y="257743"/>
                      <a:pt x="353663" y="258886"/>
                    </a:cubicBezTo>
                    <a:cubicBezTo>
                      <a:pt x="340519" y="260029"/>
                      <a:pt x="328517" y="259934"/>
                      <a:pt x="315563" y="260410"/>
                    </a:cubicBezTo>
                    <a:cubicBezTo>
                      <a:pt x="289656" y="261362"/>
                      <a:pt x="263747" y="261743"/>
                      <a:pt x="237935" y="263553"/>
                    </a:cubicBezTo>
                    <a:cubicBezTo>
                      <a:pt x="223171" y="263639"/>
                      <a:pt x="208817" y="268439"/>
                      <a:pt x="196977" y="277269"/>
                    </a:cubicBezTo>
                    <a:cubicBezTo>
                      <a:pt x="186338" y="285937"/>
                      <a:pt x="171355" y="286861"/>
                      <a:pt x="159734" y="279555"/>
                    </a:cubicBezTo>
                    <a:cubicBezTo>
                      <a:pt x="128778" y="262220"/>
                      <a:pt x="94869" y="260505"/>
                      <a:pt x="60293" y="264887"/>
                    </a:cubicBezTo>
                    <a:cubicBezTo>
                      <a:pt x="48578" y="266411"/>
                      <a:pt x="36767" y="267458"/>
                      <a:pt x="24955" y="268030"/>
                    </a:cubicBezTo>
                    <a:cubicBezTo>
                      <a:pt x="15850" y="269373"/>
                      <a:pt x="7373" y="263086"/>
                      <a:pt x="6029" y="253971"/>
                    </a:cubicBezTo>
                    <a:cubicBezTo>
                      <a:pt x="5972" y="253609"/>
                      <a:pt x="5935" y="253247"/>
                      <a:pt x="5905" y="252885"/>
                    </a:cubicBezTo>
                    <a:cubicBezTo>
                      <a:pt x="4563" y="245618"/>
                      <a:pt x="3734" y="238264"/>
                      <a:pt x="3429" y="230882"/>
                    </a:cubicBezTo>
                    <a:cubicBezTo>
                      <a:pt x="2096" y="200593"/>
                      <a:pt x="1143" y="170208"/>
                      <a:pt x="0" y="139823"/>
                    </a:cubicBezTo>
                    <a:close/>
                    <a:moveTo>
                      <a:pt x="170783" y="250885"/>
                    </a:moveTo>
                    <a:cubicBezTo>
                      <a:pt x="168212" y="176495"/>
                      <a:pt x="165831" y="106676"/>
                      <a:pt x="163449" y="36763"/>
                    </a:cubicBezTo>
                    <a:cubicBezTo>
                      <a:pt x="118558" y="29038"/>
                      <a:pt x="72495" y="31486"/>
                      <a:pt x="28670" y="43907"/>
                    </a:cubicBezTo>
                    <a:cubicBezTo>
                      <a:pt x="22860" y="77435"/>
                      <a:pt x="30289" y="220881"/>
                      <a:pt x="39053" y="239074"/>
                    </a:cubicBezTo>
                    <a:cubicBezTo>
                      <a:pt x="83201" y="230530"/>
                      <a:pt x="128864" y="234626"/>
                      <a:pt x="170783" y="250885"/>
                    </a:cubicBezTo>
                    <a:close/>
                    <a:moveTo>
                      <a:pt x="193834" y="36763"/>
                    </a:moveTo>
                    <a:cubicBezTo>
                      <a:pt x="196405" y="106772"/>
                      <a:pt x="198882" y="173923"/>
                      <a:pt x="201263" y="239931"/>
                    </a:cubicBezTo>
                    <a:lnTo>
                      <a:pt x="342043" y="229644"/>
                    </a:lnTo>
                    <a:cubicBezTo>
                      <a:pt x="340138" y="162207"/>
                      <a:pt x="338233" y="95246"/>
                      <a:pt x="336328" y="25714"/>
                    </a:cubicBezTo>
                    <a:cubicBezTo>
                      <a:pt x="288417" y="35334"/>
                      <a:pt x="241364" y="26000"/>
                      <a:pt x="193834" y="37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4" name="Google Shape;944;p37"/>
              <p:cNvSpPr/>
              <p:nvPr/>
            </p:nvSpPr>
            <p:spPr>
              <a:xfrm>
                <a:off x="5993896" y="2474804"/>
                <a:ext cx="92297" cy="17655"/>
              </a:xfrm>
              <a:custGeom>
                <a:avLst/>
                <a:gdLst/>
                <a:ahLst/>
                <a:cxnLst/>
                <a:rect l="l" t="t" r="r" b="b"/>
                <a:pathLst>
                  <a:path w="92297" h="17655" extrusionOk="0">
                    <a:moveTo>
                      <a:pt x="0" y="5778"/>
                    </a:moveTo>
                    <a:cubicBezTo>
                      <a:pt x="30442" y="320"/>
                      <a:pt x="61456" y="-1280"/>
                      <a:pt x="92297" y="1015"/>
                    </a:cubicBezTo>
                    <a:cubicBezTo>
                      <a:pt x="83534" y="15112"/>
                      <a:pt x="81058" y="16446"/>
                      <a:pt x="39910" y="16446"/>
                    </a:cubicBezTo>
                    <a:cubicBezTo>
                      <a:pt x="26194" y="16541"/>
                      <a:pt x="10096" y="22828"/>
                      <a:pt x="0" y="577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37"/>
              <p:cNvSpPr/>
              <p:nvPr/>
            </p:nvSpPr>
            <p:spPr>
              <a:xfrm>
                <a:off x="6005421" y="2444347"/>
                <a:ext cx="87153" cy="17196"/>
              </a:xfrm>
              <a:custGeom>
                <a:avLst/>
                <a:gdLst/>
                <a:ahLst/>
                <a:cxnLst/>
                <a:rect l="l" t="t" r="r" b="b"/>
                <a:pathLst>
                  <a:path w="87153" h="17196" extrusionOk="0">
                    <a:moveTo>
                      <a:pt x="87153" y="12326"/>
                    </a:moveTo>
                    <a:cubicBezTo>
                      <a:pt x="55626" y="20137"/>
                      <a:pt x="28765" y="16231"/>
                      <a:pt x="1905" y="16136"/>
                    </a:cubicBezTo>
                    <a:cubicBezTo>
                      <a:pt x="1333" y="14231"/>
                      <a:pt x="666" y="12422"/>
                      <a:pt x="0" y="10612"/>
                    </a:cubicBezTo>
                    <a:cubicBezTo>
                      <a:pt x="3429" y="8040"/>
                      <a:pt x="6477" y="3944"/>
                      <a:pt x="10287" y="3087"/>
                    </a:cubicBezTo>
                    <a:cubicBezTo>
                      <a:pt x="38290" y="-3009"/>
                      <a:pt x="70866" y="-152"/>
                      <a:pt x="87153" y="123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946;p37"/>
              <p:cNvSpPr/>
              <p:nvPr/>
            </p:nvSpPr>
            <p:spPr>
              <a:xfrm>
                <a:off x="5988943" y="2417336"/>
                <a:ext cx="71342" cy="15110"/>
              </a:xfrm>
              <a:custGeom>
                <a:avLst/>
                <a:gdLst/>
                <a:ahLst/>
                <a:cxnLst/>
                <a:rect l="l" t="t" r="r" b="b"/>
                <a:pathLst>
                  <a:path w="71342" h="15110" extrusionOk="0">
                    <a:moveTo>
                      <a:pt x="0" y="15050"/>
                    </a:moveTo>
                    <a:cubicBezTo>
                      <a:pt x="4858" y="9144"/>
                      <a:pt x="7334" y="3238"/>
                      <a:pt x="10478" y="2953"/>
                    </a:cubicBezTo>
                    <a:cubicBezTo>
                      <a:pt x="28004" y="1143"/>
                      <a:pt x="45720" y="381"/>
                      <a:pt x="63437" y="0"/>
                    </a:cubicBezTo>
                    <a:cubicBezTo>
                      <a:pt x="66008" y="0"/>
                      <a:pt x="68771" y="4096"/>
                      <a:pt x="71342" y="6287"/>
                    </a:cubicBezTo>
                    <a:cubicBezTo>
                      <a:pt x="68675" y="9144"/>
                      <a:pt x="66199" y="14573"/>
                      <a:pt x="63437" y="14668"/>
                    </a:cubicBezTo>
                    <a:cubicBezTo>
                      <a:pt x="43625" y="15335"/>
                      <a:pt x="24003" y="15050"/>
                      <a:pt x="0" y="150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47" name="Google Shape;947;p37"/>
          <p:cNvGrpSpPr/>
          <p:nvPr/>
        </p:nvGrpSpPr>
        <p:grpSpPr>
          <a:xfrm>
            <a:off x="6600420" y="4231069"/>
            <a:ext cx="329869" cy="392487"/>
            <a:chOff x="4233295" y="4696978"/>
            <a:chExt cx="366521" cy="436145"/>
          </a:xfrm>
        </p:grpSpPr>
        <p:sp>
          <p:nvSpPr>
            <p:cNvPr id="948" name="Google Shape;948;p37"/>
            <p:cNvSpPr/>
            <p:nvPr/>
          </p:nvSpPr>
          <p:spPr>
            <a:xfrm>
              <a:off x="4233295" y="4696978"/>
              <a:ext cx="366521" cy="436145"/>
            </a:xfrm>
            <a:custGeom>
              <a:avLst/>
              <a:gdLst/>
              <a:ahLst/>
              <a:cxnLst/>
              <a:rect l="l" t="t" r="r" b="b"/>
              <a:pathLst>
                <a:path w="366521" h="436145" extrusionOk="0">
                  <a:moveTo>
                    <a:pt x="96298" y="236577"/>
                  </a:moveTo>
                  <a:lnTo>
                    <a:pt x="137827" y="212193"/>
                  </a:lnTo>
                  <a:cubicBezTo>
                    <a:pt x="112109" y="188095"/>
                    <a:pt x="107251" y="158662"/>
                    <a:pt x="116967" y="125611"/>
                  </a:cubicBezTo>
                  <a:cubicBezTo>
                    <a:pt x="117224" y="121420"/>
                    <a:pt x="116338" y="117238"/>
                    <a:pt x="114395" y="113514"/>
                  </a:cubicBezTo>
                  <a:cubicBezTo>
                    <a:pt x="107061" y="90940"/>
                    <a:pt x="110490" y="84939"/>
                    <a:pt x="136588" y="78938"/>
                  </a:cubicBezTo>
                  <a:cubicBezTo>
                    <a:pt x="135731" y="62841"/>
                    <a:pt x="135636" y="46077"/>
                    <a:pt x="133540" y="29503"/>
                  </a:cubicBezTo>
                  <a:cubicBezTo>
                    <a:pt x="132302" y="19311"/>
                    <a:pt x="135064" y="13120"/>
                    <a:pt x="144780" y="11501"/>
                  </a:cubicBezTo>
                  <a:cubicBezTo>
                    <a:pt x="169545" y="7310"/>
                    <a:pt x="194405" y="3119"/>
                    <a:pt x="219361" y="357"/>
                  </a:cubicBezTo>
                  <a:cubicBezTo>
                    <a:pt x="236220" y="-1548"/>
                    <a:pt x="239554" y="3976"/>
                    <a:pt x="235744" y="21693"/>
                  </a:cubicBezTo>
                  <a:cubicBezTo>
                    <a:pt x="232505" y="36838"/>
                    <a:pt x="229838" y="52078"/>
                    <a:pt x="226790" y="68270"/>
                  </a:cubicBezTo>
                  <a:cubicBezTo>
                    <a:pt x="238315" y="73223"/>
                    <a:pt x="252413" y="75319"/>
                    <a:pt x="251270" y="90273"/>
                  </a:cubicBezTo>
                  <a:cubicBezTo>
                    <a:pt x="251270" y="96274"/>
                    <a:pt x="245078" y="101798"/>
                    <a:pt x="240030" y="110466"/>
                  </a:cubicBezTo>
                  <a:cubicBezTo>
                    <a:pt x="263462" y="144280"/>
                    <a:pt x="252794" y="178284"/>
                    <a:pt x="225457" y="211145"/>
                  </a:cubicBezTo>
                  <a:lnTo>
                    <a:pt x="264700" y="231624"/>
                  </a:lnTo>
                  <a:cubicBezTo>
                    <a:pt x="280321" y="219432"/>
                    <a:pt x="296513" y="206668"/>
                    <a:pt x="312896" y="194095"/>
                  </a:cubicBezTo>
                  <a:cubicBezTo>
                    <a:pt x="316897" y="190809"/>
                    <a:pt x="321202" y="187904"/>
                    <a:pt x="325755" y="185428"/>
                  </a:cubicBezTo>
                  <a:cubicBezTo>
                    <a:pt x="331280" y="182761"/>
                    <a:pt x="337756" y="175331"/>
                    <a:pt x="343186" y="182856"/>
                  </a:cubicBezTo>
                  <a:cubicBezTo>
                    <a:pt x="346043" y="186761"/>
                    <a:pt x="343662" y="194476"/>
                    <a:pt x="343662" y="201906"/>
                  </a:cubicBezTo>
                  <a:lnTo>
                    <a:pt x="366522" y="210574"/>
                  </a:lnTo>
                  <a:cubicBezTo>
                    <a:pt x="366522" y="220861"/>
                    <a:pt x="360902" y="222766"/>
                    <a:pt x="354425" y="222956"/>
                  </a:cubicBezTo>
                  <a:cubicBezTo>
                    <a:pt x="351463" y="223080"/>
                    <a:pt x="348510" y="222728"/>
                    <a:pt x="345662" y="221908"/>
                  </a:cubicBezTo>
                  <a:cubicBezTo>
                    <a:pt x="317849" y="213622"/>
                    <a:pt x="297180" y="225052"/>
                    <a:pt x="278225" y="246102"/>
                  </a:cubicBezTo>
                  <a:cubicBezTo>
                    <a:pt x="293846" y="263095"/>
                    <a:pt x="303219" y="284897"/>
                    <a:pt x="304800" y="307919"/>
                  </a:cubicBezTo>
                  <a:cubicBezTo>
                    <a:pt x="309753" y="368022"/>
                    <a:pt x="263271" y="417933"/>
                    <a:pt x="207454" y="431744"/>
                  </a:cubicBezTo>
                  <a:cubicBezTo>
                    <a:pt x="171145" y="441393"/>
                    <a:pt x="132445" y="435011"/>
                    <a:pt x="101155" y="414218"/>
                  </a:cubicBezTo>
                  <a:cubicBezTo>
                    <a:pt x="51054" y="381928"/>
                    <a:pt x="43529" y="316396"/>
                    <a:pt x="67913" y="272486"/>
                  </a:cubicBezTo>
                  <a:cubicBezTo>
                    <a:pt x="71723" y="265533"/>
                    <a:pt x="76009" y="258770"/>
                    <a:pt x="80581" y="250960"/>
                  </a:cubicBezTo>
                  <a:cubicBezTo>
                    <a:pt x="69342" y="242863"/>
                    <a:pt x="58960" y="234672"/>
                    <a:pt x="47720" y="227909"/>
                  </a:cubicBezTo>
                  <a:cubicBezTo>
                    <a:pt x="44005" y="225623"/>
                    <a:pt x="38195" y="227052"/>
                    <a:pt x="32956" y="227242"/>
                  </a:cubicBezTo>
                  <a:cubicBezTo>
                    <a:pt x="24194" y="227242"/>
                    <a:pt x="15335" y="228766"/>
                    <a:pt x="6572" y="228290"/>
                  </a:cubicBezTo>
                  <a:cubicBezTo>
                    <a:pt x="4096" y="228290"/>
                    <a:pt x="190" y="223718"/>
                    <a:pt x="0" y="221051"/>
                  </a:cubicBezTo>
                  <a:cubicBezTo>
                    <a:pt x="390" y="217556"/>
                    <a:pt x="2553" y="214498"/>
                    <a:pt x="5715" y="212955"/>
                  </a:cubicBezTo>
                  <a:cubicBezTo>
                    <a:pt x="14869" y="211012"/>
                    <a:pt x="24127" y="209555"/>
                    <a:pt x="33433" y="208573"/>
                  </a:cubicBezTo>
                  <a:cubicBezTo>
                    <a:pt x="30271" y="203382"/>
                    <a:pt x="27680" y="197858"/>
                    <a:pt x="25717" y="192095"/>
                  </a:cubicBezTo>
                  <a:cubicBezTo>
                    <a:pt x="25384" y="188028"/>
                    <a:pt x="26803" y="183999"/>
                    <a:pt x="29623" y="181046"/>
                  </a:cubicBezTo>
                  <a:cubicBezTo>
                    <a:pt x="30861" y="179713"/>
                    <a:pt x="37147" y="181046"/>
                    <a:pt x="39148" y="182951"/>
                  </a:cubicBezTo>
                  <a:cubicBezTo>
                    <a:pt x="46196" y="189514"/>
                    <a:pt x="52340" y="196972"/>
                    <a:pt x="57436" y="205144"/>
                  </a:cubicBezTo>
                  <a:cubicBezTo>
                    <a:pt x="66380" y="219784"/>
                    <a:pt x="80105" y="230890"/>
                    <a:pt x="96298" y="236577"/>
                  </a:cubicBezTo>
                  <a:close/>
                  <a:moveTo>
                    <a:pt x="184213" y="227052"/>
                  </a:moveTo>
                  <a:cubicBezTo>
                    <a:pt x="145637" y="225566"/>
                    <a:pt x="109109" y="244445"/>
                    <a:pt x="88011" y="276772"/>
                  </a:cubicBezTo>
                  <a:cubicBezTo>
                    <a:pt x="66484" y="306490"/>
                    <a:pt x="70390" y="351258"/>
                    <a:pt x="93345" y="379928"/>
                  </a:cubicBezTo>
                  <a:cubicBezTo>
                    <a:pt x="123825" y="418028"/>
                    <a:pt x="180880" y="425362"/>
                    <a:pt x="222980" y="405455"/>
                  </a:cubicBezTo>
                  <a:cubicBezTo>
                    <a:pt x="256604" y="389548"/>
                    <a:pt x="278606" y="364021"/>
                    <a:pt x="282797" y="326017"/>
                  </a:cubicBezTo>
                  <a:cubicBezTo>
                    <a:pt x="287893" y="276620"/>
                    <a:pt x="251984" y="232443"/>
                    <a:pt x="202587" y="227347"/>
                  </a:cubicBezTo>
                  <a:cubicBezTo>
                    <a:pt x="196482" y="226719"/>
                    <a:pt x="190319" y="226709"/>
                    <a:pt x="184213" y="227338"/>
                  </a:cubicBezTo>
                  <a:close/>
                  <a:moveTo>
                    <a:pt x="231172" y="150852"/>
                  </a:moveTo>
                  <a:cubicBezTo>
                    <a:pt x="229981" y="142918"/>
                    <a:pt x="228200" y="135088"/>
                    <a:pt x="225838" y="127420"/>
                  </a:cubicBezTo>
                  <a:cubicBezTo>
                    <a:pt x="218027" y="107037"/>
                    <a:pt x="210883" y="103322"/>
                    <a:pt x="188786" y="106561"/>
                  </a:cubicBezTo>
                  <a:cubicBezTo>
                    <a:pt x="180823" y="108170"/>
                    <a:pt x="172783" y="109313"/>
                    <a:pt x="164687" y="109990"/>
                  </a:cubicBezTo>
                  <a:cubicBezTo>
                    <a:pt x="148495" y="110466"/>
                    <a:pt x="141065" y="120753"/>
                    <a:pt x="137255" y="134278"/>
                  </a:cubicBezTo>
                  <a:cubicBezTo>
                    <a:pt x="131302" y="152043"/>
                    <a:pt x="133798" y="171540"/>
                    <a:pt x="144018" y="187237"/>
                  </a:cubicBezTo>
                  <a:cubicBezTo>
                    <a:pt x="150838" y="199039"/>
                    <a:pt x="163439" y="206306"/>
                    <a:pt x="177070" y="206287"/>
                  </a:cubicBezTo>
                  <a:cubicBezTo>
                    <a:pt x="208597" y="206668"/>
                    <a:pt x="229743" y="184856"/>
                    <a:pt x="231172" y="1510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4403849" y="4943556"/>
              <a:ext cx="27823" cy="32450"/>
            </a:xfrm>
            <a:custGeom>
              <a:avLst/>
              <a:gdLst/>
              <a:ahLst/>
              <a:cxnLst/>
              <a:rect l="l" t="t" r="r" b="b"/>
              <a:pathLst>
                <a:path w="27823" h="32450" extrusionOk="0">
                  <a:moveTo>
                    <a:pt x="14421" y="0"/>
                  </a:moveTo>
                  <a:cubicBezTo>
                    <a:pt x="20517" y="8477"/>
                    <a:pt x="26232" y="13335"/>
                    <a:pt x="27661" y="19050"/>
                  </a:cubicBezTo>
                  <a:cubicBezTo>
                    <a:pt x="29090" y="24765"/>
                    <a:pt x="20803" y="34671"/>
                    <a:pt x="14135" y="32004"/>
                  </a:cubicBezTo>
                  <a:cubicBezTo>
                    <a:pt x="7468" y="29337"/>
                    <a:pt x="705" y="23622"/>
                    <a:pt x="39" y="18383"/>
                  </a:cubicBezTo>
                  <a:cubicBezTo>
                    <a:pt x="-628" y="13145"/>
                    <a:pt x="7468" y="8382"/>
                    <a:pt x="14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4403793" y="4991860"/>
              <a:ext cx="31146" cy="26142"/>
            </a:xfrm>
            <a:custGeom>
              <a:avLst/>
              <a:gdLst/>
              <a:ahLst/>
              <a:cxnLst/>
              <a:rect l="l" t="t" r="r" b="b"/>
              <a:pathLst>
                <a:path w="31146" h="26142" extrusionOk="0">
                  <a:moveTo>
                    <a:pt x="31147" y="13037"/>
                  </a:moveTo>
                  <a:cubicBezTo>
                    <a:pt x="23717" y="18942"/>
                    <a:pt x="19621" y="24181"/>
                    <a:pt x="14383" y="25896"/>
                  </a:cubicBezTo>
                  <a:cubicBezTo>
                    <a:pt x="9144" y="27610"/>
                    <a:pt x="0" y="20085"/>
                    <a:pt x="0" y="13132"/>
                  </a:cubicBezTo>
                  <a:cubicBezTo>
                    <a:pt x="0" y="6179"/>
                    <a:pt x="7715" y="-1822"/>
                    <a:pt x="14288" y="368"/>
                  </a:cubicBezTo>
                  <a:cubicBezTo>
                    <a:pt x="20479" y="3769"/>
                    <a:pt x="26156" y="8036"/>
                    <a:pt x="31147" y="1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37"/>
            <p:cNvSpPr/>
            <p:nvPr/>
          </p:nvSpPr>
          <p:spPr>
            <a:xfrm>
              <a:off x="4400287" y="5033601"/>
              <a:ext cx="26919" cy="30446"/>
            </a:xfrm>
            <a:custGeom>
              <a:avLst/>
              <a:gdLst/>
              <a:ahLst/>
              <a:cxnLst/>
              <a:rect l="l" t="t" r="r" b="b"/>
              <a:pathLst>
                <a:path w="26919" h="30446" extrusionOk="0">
                  <a:moveTo>
                    <a:pt x="17412" y="30446"/>
                  </a:moveTo>
                  <a:cubicBezTo>
                    <a:pt x="9601" y="21969"/>
                    <a:pt x="2171" y="17302"/>
                    <a:pt x="362" y="11396"/>
                  </a:cubicBezTo>
                  <a:cubicBezTo>
                    <a:pt x="-1924" y="3395"/>
                    <a:pt x="7125" y="633"/>
                    <a:pt x="13316" y="62"/>
                  </a:cubicBezTo>
                  <a:cubicBezTo>
                    <a:pt x="20117" y="-615"/>
                    <a:pt x="26184" y="4358"/>
                    <a:pt x="26860" y="11158"/>
                  </a:cubicBezTo>
                  <a:cubicBezTo>
                    <a:pt x="26946" y="12035"/>
                    <a:pt x="26937" y="12911"/>
                    <a:pt x="26841" y="13778"/>
                  </a:cubicBezTo>
                  <a:cubicBezTo>
                    <a:pt x="26746" y="17873"/>
                    <a:pt x="22555" y="22255"/>
                    <a:pt x="17412" y="304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37"/>
            <p:cNvSpPr/>
            <p:nvPr/>
          </p:nvSpPr>
          <p:spPr>
            <a:xfrm>
              <a:off x="4389266" y="4825181"/>
              <a:ext cx="24051" cy="25312"/>
            </a:xfrm>
            <a:custGeom>
              <a:avLst/>
              <a:gdLst/>
              <a:ahLst/>
              <a:cxnLst/>
              <a:rect l="l" t="t" r="r" b="b"/>
              <a:pathLst>
                <a:path w="24051" h="25312" extrusionOk="0">
                  <a:moveTo>
                    <a:pt x="24051" y="13314"/>
                  </a:moveTo>
                  <a:cubicBezTo>
                    <a:pt x="17860" y="18839"/>
                    <a:pt x="14526" y="24363"/>
                    <a:pt x="10430" y="25125"/>
                  </a:cubicBezTo>
                  <a:cubicBezTo>
                    <a:pt x="905" y="26649"/>
                    <a:pt x="905" y="18553"/>
                    <a:pt x="143" y="12076"/>
                  </a:cubicBezTo>
                  <a:cubicBezTo>
                    <a:pt x="-619" y="5599"/>
                    <a:pt x="1572" y="-1164"/>
                    <a:pt x="8811" y="170"/>
                  </a:cubicBezTo>
                  <a:cubicBezTo>
                    <a:pt x="13574" y="1027"/>
                    <a:pt x="17288" y="7218"/>
                    <a:pt x="24051" y="133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399697" y="4857129"/>
              <a:ext cx="23281" cy="16954"/>
            </a:xfrm>
            <a:custGeom>
              <a:avLst/>
              <a:gdLst/>
              <a:ahLst/>
              <a:cxnLst/>
              <a:rect l="l" t="t" r="r" b="b"/>
              <a:pathLst>
                <a:path w="23281" h="16954" extrusionOk="0">
                  <a:moveTo>
                    <a:pt x="0" y="8513"/>
                  </a:moveTo>
                  <a:cubicBezTo>
                    <a:pt x="7525" y="-536"/>
                    <a:pt x="14478" y="-2822"/>
                    <a:pt x="22003" y="3845"/>
                  </a:cubicBezTo>
                  <a:cubicBezTo>
                    <a:pt x="23708" y="6789"/>
                    <a:pt x="23708" y="10427"/>
                    <a:pt x="22003" y="13370"/>
                  </a:cubicBezTo>
                  <a:cubicBezTo>
                    <a:pt x="13621" y="20324"/>
                    <a:pt x="7429" y="16323"/>
                    <a:pt x="0" y="8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421188" y="4820779"/>
              <a:ext cx="15198" cy="26384"/>
            </a:xfrm>
            <a:custGeom>
              <a:avLst/>
              <a:gdLst/>
              <a:ahLst/>
              <a:cxnLst/>
              <a:rect l="l" t="t" r="r" b="b"/>
              <a:pathLst>
                <a:path w="15198" h="26384" extrusionOk="0">
                  <a:moveTo>
                    <a:pt x="8703" y="0"/>
                  </a:moveTo>
                  <a:cubicBezTo>
                    <a:pt x="12323" y="8858"/>
                    <a:pt x="15466" y="12954"/>
                    <a:pt x="15181" y="16859"/>
                  </a:cubicBezTo>
                  <a:cubicBezTo>
                    <a:pt x="14895" y="20765"/>
                    <a:pt x="10894" y="23146"/>
                    <a:pt x="8418" y="26384"/>
                  </a:cubicBezTo>
                  <a:cubicBezTo>
                    <a:pt x="5465" y="22955"/>
                    <a:pt x="512" y="19812"/>
                    <a:pt x="36" y="16097"/>
                  </a:cubicBezTo>
                  <a:cubicBezTo>
                    <a:pt x="-441" y="12383"/>
                    <a:pt x="3941" y="8477"/>
                    <a:pt x="87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5" name="Google Shape;955;p37"/>
          <p:cNvGrpSpPr/>
          <p:nvPr/>
        </p:nvGrpSpPr>
        <p:grpSpPr>
          <a:xfrm>
            <a:off x="6137282" y="2299156"/>
            <a:ext cx="256857" cy="361428"/>
            <a:chOff x="3765500" y="2775989"/>
            <a:chExt cx="285397" cy="401631"/>
          </a:xfrm>
        </p:grpSpPr>
        <p:sp>
          <p:nvSpPr>
            <p:cNvPr id="956" name="Google Shape;956;p37"/>
            <p:cNvSpPr/>
            <p:nvPr/>
          </p:nvSpPr>
          <p:spPr>
            <a:xfrm>
              <a:off x="3765500" y="2775989"/>
              <a:ext cx="285397" cy="401631"/>
            </a:xfrm>
            <a:custGeom>
              <a:avLst/>
              <a:gdLst/>
              <a:ahLst/>
              <a:cxnLst/>
              <a:rect l="l" t="t" r="r" b="b"/>
              <a:pathLst>
                <a:path w="285397" h="401631" extrusionOk="0">
                  <a:moveTo>
                    <a:pt x="223764" y="160554"/>
                  </a:moveTo>
                  <a:cubicBezTo>
                    <a:pt x="212344" y="174108"/>
                    <a:pt x="195028" y="181223"/>
                    <a:pt x="177377" y="179604"/>
                  </a:cubicBezTo>
                  <a:cubicBezTo>
                    <a:pt x="167852" y="178461"/>
                    <a:pt x="164519" y="184938"/>
                    <a:pt x="161376" y="191891"/>
                  </a:cubicBezTo>
                  <a:cubicBezTo>
                    <a:pt x="154803" y="206750"/>
                    <a:pt x="148231" y="221704"/>
                    <a:pt x="141754" y="236563"/>
                  </a:cubicBezTo>
                  <a:cubicBezTo>
                    <a:pt x="139077" y="245450"/>
                    <a:pt x="130638" y="251327"/>
                    <a:pt x="121371" y="250756"/>
                  </a:cubicBezTo>
                  <a:cubicBezTo>
                    <a:pt x="115484" y="249603"/>
                    <a:pt x="109569" y="252584"/>
                    <a:pt x="106988" y="257995"/>
                  </a:cubicBezTo>
                  <a:cubicBezTo>
                    <a:pt x="101940" y="266948"/>
                    <a:pt x="93558" y="263900"/>
                    <a:pt x="87938" y="259137"/>
                  </a:cubicBezTo>
                  <a:cubicBezTo>
                    <a:pt x="84233" y="255175"/>
                    <a:pt x="82547" y="249736"/>
                    <a:pt x="83366" y="244374"/>
                  </a:cubicBezTo>
                  <a:cubicBezTo>
                    <a:pt x="86776" y="228867"/>
                    <a:pt x="91367" y="213656"/>
                    <a:pt x="97082" y="198844"/>
                  </a:cubicBezTo>
                  <a:cubicBezTo>
                    <a:pt x="103121" y="183709"/>
                    <a:pt x="110188" y="169012"/>
                    <a:pt x="118227" y="154839"/>
                  </a:cubicBezTo>
                  <a:cubicBezTo>
                    <a:pt x="141278" y="113500"/>
                    <a:pt x="164138" y="72067"/>
                    <a:pt x="188712" y="31776"/>
                  </a:cubicBezTo>
                  <a:cubicBezTo>
                    <a:pt x="196371" y="19403"/>
                    <a:pt x="207010" y="9144"/>
                    <a:pt x="219669" y="1963"/>
                  </a:cubicBezTo>
                  <a:cubicBezTo>
                    <a:pt x="230718" y="-4133"/>
                    <a:pt x="241385" y="5106"/>
                    <a:pt x="250053" y="14155"/>
                  </a:cubicBezTo>
                  <a:cubicBezTo>
                    <a:pt x="238242" y="42730"/>
                    <a:pt x="226717" y="70162"/>
                    <a:pt x="214811" y="98927"/>
                  </a:cubicBezTo>
                  <a:cubicBezTo>
                    <a:pt x="225669" y="114739"/>
                    <a:pt x="234432" y="132455"/>
                    <a:pt x="252149" y="145123"/>
                  </a:cubicBezTo>
                  <a:cubicBezTo>
                    <a:pt x="268151" y="156553"/>
                    <a:pt x="270723" y="176746"/>
                    <a:pt x="268246" y="195796"/>
                  </a:cubicBezTo>
                  <a:cubicBezTo>
                    <a:pt x="265951" y="219495"/>
                    <a:pt x="257512" y="242183"/>
                    <a:pt x="243767" y="261614"/>
                  </a:cubicBezTo>
                  <a:cubicBezTo>
                    <a:pt x="225289" y="286474"/>
                    <a:pt x="207953" y="312192"/>
                    <a:pt x="190236" y="337814"/>
                  </a:cubicBezTo>
                  <a:cubicBezTo>
                    <a:pt x="186522" y="343148"/>
                    <a:pt x="183093" y="348482"/>
                    <a:pt x="177092" y="357531"/>
                  </a:cubicBezTo>
                  <a:cubicBezTo>
                    <a:pt x="191284" y="357531"/>
                    <a:pt x="202047" y="357531"/>
                    <a:pt x="212810" y="357531"/>
                  </a:cubicBezTo>
                  <a:cubicBezTo>
                    <a:pt x="229860" y="358102"/>
                    <a:pt x="246910" y="358483"/>
                    <a:pt x="263769" y="360293"/>
                  </a:cubicBezTo>
                  <a:cubicBezTo>
                    <a:pt x="276123" y="361055"/>
                    <a:pt x="285667" y="371447"/>
                    <a:pt x="285391" y="383820"/>
                  </a:cubicBezTo>
                  <a:cubicBezTo>
                    <a:pt x="284153" y="394012"/>
                    <a:pt x="274533" y="400774"/>
                    <a:pt x="260721" y="400870"/>
                  </a:cubicBezTo>
                  <a:lnTo>
                    <a:pt x="27359" y="401632"/>
                  </a:lnTo>
                  <a:cubicBezTo>
                    <a:pt x="24406" y="401632"/>
                    <a:pt x="21453" y="401632"/>
                    <a:pt x="18501" y="401632"/>
                  </a:cubicBezTo>
                  <a:cubicBezTo>
                    <a:pt x="10118" y="400870"/>
                    <a:pt x="-549" y="398965"/>
                    <a:pt x="22" y="389630"/>
                  </a:cubicBezTo>
                  <a:cubicBezTo>
                    <a:pt x="889" y="381086"/>
                    <a:pt x="5232" y="373266"/>
                    <a:pt x="12024" y="368008"/>
                  </a:cubicBezTo>
                  <a:cubicBezTo>
                    <a:pt x="19910" y="363960"/>
                    <a:pt x="28692" y="361988"/>
                    <a:pt x="37551" y="362293"/>
                  </a:cubicBezTo>
                  <a:cubicBezTo>
                    <a:pt x="64887" y="360484"/>
                    <a:pt x="92319" y="360008"/>
                    <a:pt x="119656" y="357912"/>
                  </a:cubicBezTo>
                  <a:cubicBezTo>
                    <a:pt x="126733" y="357674"/>
                    <a:pt x="133496" y="354902"/>
                    <a:pt x="138706" y="350101"/>
                  </a:cubicBezTo>
                  <a:cubicBezTo>
                    <a:pt x="168710" y="312668"/>
                    <a:pt x="201952" y="277330"/>
                    <a:pt x="223479" y="233801"/>
                  </a:cubicBezTo>
                  <a:cubicBezTo>
                    <a:pt x="229317" y="221095"/>
                    <a:pt x="233689" y="207769"/>
                    <a:pt x="236528" y="194082"/>
                  </a:cubicBezTo>
                  <a:cubicBezTo>
                    <a:pt x="239900" y="181328"/>
                    <a:pt x="234766" y="167840"/>
                    <a:pt x="223764" y="160554"/>
                  </a:cubicBezTo>
                  <a:close/>
                  <a:moveTo>
                    <a:pt x="185664" y="160554"/>
                  </a:moveTo>
                  <a:cubicBezTo>
                    <a:pt x="203000" y="160554"/>
                    <a:pt x="216906" y="150076"/>
                    <a:pt x="217383" y="136265"/>
                  </a:cubicBezTo>
                  <a:cubicBezTo>
                    <a:pt x="217859" y="122454"/>
                    <a:pt x="204429" y="111976"/>
                    <a:pt x="188808" y="111310"/>
                  </a:cubicBezTo>
                  <a:cubicBezTo>
                    <a:pt x="174396" y="112319"/>
                    <a:pt x="162833" y="123597"/>
                    <a:pt x="161471" y="137980"/>
                  </a:cubicBezTo>
                  <a:cubicBezTo>
                    <a:pt x="160785" y="150010"/>
                    <a:pt x="169977" y="160316"/>
                    <a:pt x="182007" y="161002"/>
                  </a:cubicBezTo>
                  <a:cubicBezTo>
                    <a:pt x="183388" y="161078"/>
                    <a:pt x="184769" y="161021"/>
                    <a:pt x="186141" y="160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3808670" y="3029566"/>
              <a:ext cx="71032" cy="41375"/>
            </a:xfrm>
            <a:custGeom>
              <a:avLst/>
              <a:gdLst/>
              <a:ahLst/>
              <a:cxnLst/>
              <a:rect l="l" t="t" r="r" b="b"/>
              <a:pathLst>
                <a:path w="71032" h="41375" extrusionOk="0">
                  <a:moveTo>
                    <a:pt x="0" y="9562"/>
                  </a:moveTo>
                  <a:cubicBezTo>
                    <a:pt x="5810" y="5657"/>
                    <a:pt x="11525" y="-535"/>
                    <a:pt x="14002" y="37"/>
                  </a:cubicBezTo>
                  <a:cubicBezTo>
                    <a:pt x="33052" y="8133"/>
                    <a:pt x="50959" y="17468"/>
                    <a:pt x="68866" y="27088"/>
                  </a:cubicBezTo>
                  <a:cubicBezTo>
                    <a:pt x="70990" y="29783"/>
                    <a:pt x="71599" y="33365"/>
                    <a:pt x="70485" y="36613"/>
                  </a:cubicBezTo>
                  <a:cubicBezTo>
                    <a:pt x="68609" y="39537"/>
                    <a:pt x="65389" y="41318"/>
                    <a:pt x="61913" y="41375"/>
                  </a:cubicBezTo>
                  <a:cubicBezTo>
                    <a:pt x="55302" y="40309"/>
                    <a:pt x="48892" y="38289"/>
                    <a:pt x="42863" y="35375"/>
                  </a:cubicBezTo>
                  <a:cubicBezTo>
                    <a:pt x="32195" y="30612"/>
                    <a:pt x="21717" y="25373"/>
                    <a:pt x="11430" y="19754"/>
                  </a:cubicBezTo>
                  <a:cubicBezTo>
                    <a:pt x="7277" y="16753"/>
                    <a:pt x="3448" y="13343"/>
                    <a:pt x="0" y="95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3943896" y="2897491"/>
              <a:ext cx="22559" cy="25103"/>
            </a:xfrm>
            <a:custGeom>
              <a:avLst/>
              <a:gdLst/>
              <a:ahLst/>
              <a:cxnLst/>
              <a:rect l="l" t="t" r="r" b="b"/>
              <a:pathLst>
                <a:path w="22559" h="25103" extrusionOk="0">
                  <a:moveTo>
                    <a:pt x="10507" y="0"/>
                  </a:moveTo>
                  <a:cubicBezTo>
                    <a:pt x="16222" y="6096"/>
                    <a:pt x="20604" y="8858"/>
                    <a:pt x="22223" y="12859"/>
                  </a:cubicBezTo>
                  <a:cubicBezTo>
                    <a:pt x="24414" y="18288"/>
                    <a:pt x="15460" y="26289"/>
                    <a:pt x="8031" y="24955"/>
                  </a:cubicBezTo>
                  <a:cubicBezTo>
                    <a:pt x="4888" y="24384"/>
                    <a:pt x="-446" y="18955"/>
                    <a:pt x="30" y="17431"/>
                  </a:cubicBezTo>
                  <a:cubicBezTo>
                    <a:pt x="2878" y="11258"/>
                    <a:pt x="6393" y="5410"/>
                    <a:pt x="105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9" name="Google Shape;959;p37"/>
          <p:cNvGrpSpPr/>
          <p:nvPr/>
        </p:nvGrpSpPr>
        <p:grpSpPr>
          <a:xfrm>
            <a:off x="5700422" y="920897"/>
            <a:ext cx="268979" cy="370175"/>
            <a:chOff x="3135233" y="466138"/>
            <a:chExt cx="298866" cy="411351"/>
          </a:xfrm>
        </p:grpSpPr>
        <p:sp>
          <p:nvSpPr>
            <p:cNvPr id="960" name="Google Shape;960;p37"/>
            <p:cNvSpPr/>
            <p:nvPr/>
          </p:nvSpPr>
          <p:spPr>
            <a:xfrm>
              <a:off x="3135233" y="466138"/>
              <a:ext cx="298866" cy="411351"/>
            </a:xfrm>
            <a:custGeom>
              <a:avLst/>
              <a:gdLst/>
              <a:ahLst/>
              <a:cxnLst/>
              <a:rect l="l" t="t" r="r" b="b"/>
              <a:pathLst>
                <a:path w="298866" h="411351" extrusionOk="0">
                  <a:moveTo>
                    <a:pt x="0" y="118873"/>
                  </a:moveTo>
                  <a:cubicBezTo>
                    <a:pt x="0" y="95156"/>
                    <a:pt x="0" y="71248"/>
                    <a:pt x="0" y="47817"/>
                  </a:cubicBezTo>
                  <a:cubicBezTo>
                    <a:pt x="0" y="24385"/>
                    <a:pt x="4001" y="19242"/>
                    <a:pt x="29147" y="16670"/>
                  </a:cubicBezTo>
                  <a:cubicBezTo>
                    <a:pt x="88202" y="11526"/>
                    <a:pt x="147161" y="6383"/>
                    <a:pt x="206121" y="668"/>
                  </a:cubicBezTo>
                  <a:cubicBezTo>
                    <a:pt x="218046" y="-2003"/>
                    <a:pt x="230305" y="3504"/>
                    <a:pt x="236220" y="14193"/>
                  </a:cubicBezTo>
                  <a:cubicBezTo>
                    <a:pt x="249041" y="36803"/>
                    <a:pt x="267024" y="56060"/>
                    <a:pt x="288703" y="70391"/>
                  </a:cubicBezTo>
                  <a:cubicBezTo>
                    <a:pt x="296704" y="76137"/>
                    <a:pt x="300466" y="86133"/>
                    <a:pt x="298228" y="95727"/>
                  </a:cubicBezTo>
                  <a:cubicBezTo>
                    <a:pt x="294513" y="141447"/>
                    <a:pt x="290036" y="187167"/>
                    <a:pt x="288703" y="232983"/>
                  </a:cubicBezTo>
                  <a:cubicBezTo>
                    <a:pt x="287369" y="274321"/>
                    <a:pt x="289465" y="315850"/>
                    <a:pt x="289941" y="356808"/>
                  </a:cubicBezTo>
                  <a:cubicBezTo>
                    <a:pt x="289941" y="362713"/>
                    <a:pt x="289941" y="368619"/>
                    <a:pt x="289941" y="374524"/>
                  </a:cubicBezTo>
                  <a:cubicBezTo>
                    <a:pt x="288893" y="395670"/>
                    <a:pt x="284417" y="400527"/>
                    <a:pt x="263176" y="401194"/>
                  </a:cubicBezTo>
                  <a:cubicBezTo>
                    <a:pt x="229838" y="402147"/>
                    <a:pt x="196501" y="401956"/>
                    <a:pt x="163163" y="403480"/>
                  </a:cubicBezTo>
                  <a:cubicBezTo>
                    <a:pt x="125540" y="405290"/>
                    <a:pt x="87916" y="408147"/>
                    <a:pt x="50292" y="411100"/>
                  </a:cubicBezTo>
                  <a:cubicBezTo>
                    <a:pt x="31718" y="412529"/>
                    <a:pt x="25051" y="408147"/>
                    <a:pt x="23622" y="390526"/>
                  </a:cubicBezTo>
                  <a:cubicBezTo>
                    <a:pt x="16764" y="307973"/>
                    <a:pt x="9935" y="225429"/>
                    <a:pt x="3143" y="142876"/>
                  </a:cubicBezTo>
                  <a:cubicBezTo>
                    <a:pt x="2477" y="134780"/>
                    <a:pt x="2286" y="126588"/>
                    <a:pt x="1905" y="118492"/>
                  </a:cubicBezTo>
                  <a:close/>
                  <a:moveTo>
                    <a:pt x="261842" y="375477"/>
                  </a:moveTo>
                  <a:cubicBezTo>
                    <a:pt x="263366" y="288228"/>
                    <a:pt x="264891" y="202026"/>
                    <a:pt x="266414" y="114587"/>
                  </a:cubicBezTo>
                  <a:cubicBezTo>
                    <a:pt x="250603" y="112110"/>
                    <a:pt x="234696" y="118587"/>
                    <a:pt x="218789" y="122493"/>
                  </a:cubicBezTo>
                  <a:cubicBezTo>
                    <a:pt x="211046" y="124883"/>
                    <a:pt x="203111" y="126607"/>
                    <a:pt x="195072" y="127636"/>
                  </a:cubicBezTo>
                  <a:cubicBezTo>
                    <a:pt x="180785" y="128493"/>
                    <a:pt x="174022" y="121254"/>
                    <a:pt x="176022" y="107157"/>
                  </a:cubicBezTo>
                  <a:cubicBezTo>
                    <a:pt x="178022" y="94775"/>
                    <a:pt x="181737" y="82678"/>
                    <a:pt x="184880" y="70581"/>
                  </a:cubicBezTo>
                  <a:cubicBezTo>
                    <a:pt x="188024" y="58485"/>
                    <a:pt x="192119" y="43816"/>
                    <a:pt x="196120" y="28671"/>
                  </a:cubicBezTo>
                  <a:cubicBezTo>
                    <a:pt x="138065" y="29119"/>
                    <a:pt x="80115" y="33575"/>
                    <a:pt x="22670" y="42006"/>
                  </a:cubicBezTo>
                  <a:cubicBezTo>
                    <a:pt x="22003" y="156306"/>
                    <a:pt x="45053" y="269559"/>
                    <a:pt x="49435" y="384906"/>
                  </a:cubicBezTo>
                  <a:close/>
                  <a:moveTo>
                    <a:pt x="202025" y="101061"/>
                  </a:moveTo>
                  <a:lnTo>
                    <a:pt x="265843" y="87441"/>
                  </a:lnTo>
                  <a:lnTo>
                    <a:pt x="217075" y="35910"/>
                  </a:lnTo>
                  <a:cubicBezTo>
                    <a:pt x="211741" y="59151"/>
                    <a:pt x="207359" y="78201"/>
                    <a:pt x="202025" y="1010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3196098" y="604823"/>
              <a:ext cx="175836" cy="28521"/>
            </a:xfrm>
            <a:custGeom>
              <a:avLst/>
              <a:gdLst/>
              <a:ahLst/>
              <a:cxnLst/>
              <a:rect l="l" t="t" r="r" b="b"/>
              <a:pathLst>
                <a:path w="175836" h="28521" extrusionOk="0">
                  <a:moveTo>
                    <a:pt x="89535" y="28385"/>
                  </a:moveTo>
                  <a:cubicBezTo>
                    <a:pt x="68866" y="28385"/>
                    <a:pt x="48196" y="28385"/>
                    <a:pt x="27622" y="28385"/>
                  </a:cubicBezTo>
                  <a:cubicBezTo>
                    <a:pt x="21774" y="28861"/>
                    <a:pt x="15897" y="28089"/>
                    <a:pt x="10382" y="26098"/>
                  </a:cubicBezTo>
                  <a:cubicBezTo>
                    <a:pt x="6001" y="23908"/>
                    <a:pt x="3429" y="18193"/>
                    <a:pt x="0" y="14002"/>
                  </a:cubicBezTo>
                  <a:cubicBezTo>
                    <a:pt x="4477" y="10763"/>
                    <a:pt x="8763" y="5334"/>
                    <a:pt x="13430" y="4477"/>
                  </a:cubicBezTo>
                  <a:cubicBezTo>
                    <a:pt x="24289" y="3524"/>
                    <a:pt x="35338" y="5810"/>
                    <a:pt x="46291" y="5334"/>
                  </a:cubicBezTo>
                  <a:cubicBezTo>
                    <a:pt x="80963" y="4001"/>
                    <a:pt x="115538" y="1905"/>
                    <a:pt x="150209" y="286"/>
                  </a:cubicBezTo>
                  <a:cubicBezTo>
                    <a:pt x="154610" y="-95"/>
                    <a:pt x="159048" y="-95"/>
                    <a:pt x="163449" y="286"/>
                  </a:cubicBezTo>
                  <a:cubicBezTo>
                    <a:pt x="170879" y="1143"/>
                    <a:pt x="176022" y="4858"/>
                    <a:pt x="175831" y="13049"/>
                  </a:cubicBezTo>
                  <a:cubicBezTo>
                    <a:pt x="175641" y="21241"/>
                    <a:pt x="170116" y="24289"/>
                    <a:pt x="162496" y="24289"/>
                  </a:cubicBezTo>
                  <a:lnTo>
                    <a:pt x="89535" y="242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3210724" y="686965"/>
              <a:ext cx="169171" cy="35015"/>
            </a:xfrm>
            <a:custGeom>
              <a:avLst/>
              <a:gdLst/>
              <a:ahLst/>
              <a:cxnLst/>
              <a:rect l="l" t="t" r="r" b="b"/>
              <a:pathLst>
                <a:path w="169171" h="35015" extrusionOk="0">
                  <a:moveTo>
                    <a:pt x="9186" y="35016"/>
                  </a:moveTo>
                  <a:cubicBezTo>
                    <a:pt x="8424" y="34444"/>
                    <a:pt x="1471" y="31301"/>
                    <a:pt x="328" y="26634"/>
                  </a:cubicBezTo>
                  <a:cubicBezTo>
                    <a:pt x="-1672" y="18537"/>
                    <a:pt x="5852" y="15204"/>
                    <a:pt x="12710" y="14442"/>
                  </a:cubicBezTo>
                  <a:cubicBezTo>
                    <a:pt x="59669" y="9489"/>
                    <a:pt x="106627" y="4917"/>
                    <a:pt x="153585" y="154"/>
                  </a:cubicBezTo>
                  <a:cubicBezTo>
                    <a:pt x="160634" y="-513"/>
                    <a:pt x="167777" y="726"/>
                    <a:pt x="169016" y="9012"/>
                  </a:cubicBezTo>
                  <a:cubicBezTo>
                    <a:pt x="170254" y="17299"/>
                    <a:pt x="163967" y="22157"/>
                    <a:pt x="155681" y="229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3197717" y="641945"/>
              <a:ext cx="173356" cy="31520"/>
            </a:xfrm>
            <a:custGeom>
              <a:avLst/>
              <a:gdLst/>
              <a:ahLst/>
              <a:cxnLst/>
              <a:rect l="l" t="t" r="r" b="b"/>
              <a:pathLst>
                <a:path w="173356" h="31520" extrusionOk="0">
                  <a:moveTo>
                    <a:pt x="0" y="18980"/>
                  </a:moveTo>
                  <a:cubicBezTo>
                    <a:pt x="5791" y="14923"/>
                    <a:pt x="12230" y="11894"/>
                    <a:pt x="19050" y="10027"/>
                  </a:cubicBezTo>
                  <a:cubicBezTo>
                    <a:pt x="63151" y="6312"/>
                    <a:pt x="107442" y="3645"/>
                    <a:pt x="151638" y="502"/>
                  </a:cubicBezTo>
                  <a:cubicBezTo>
                    <a:pt x="155981" y="-365"/>
                    <a:pt x="160477" y="-108"/>
                    <a:pt x="164687" y="1264"/>
                  </a:cubicBezTo>
                  <a:cubicBezTo>
                    <a:pt x="168592" y="3359"/>
                    <a:pt x="173450" y="8312"/>
                    <a:pt x="173355" y="11932"/>
                  </a:cubicBezTo>
                  <a:cubicBezTo>
                    <a:pt x="173259" y="15551"/>
                    <a:pt x="167830" y="19361"/>
                    <a:pt x="163830" y="22409"/>
                  </a:cubicBezTo>
                  <a:cubicBezTo>
                    <a:pt x="162401" y="23648"/>
                    <a:pt x="159544" y="23076"/>
                    <a:pt x="157353" y="23171"/>
                  </a:cubicBezTo>
                  <a:lnTo>
                    <a:pt x="22384" y="30982"/>
                  </a:lnTo>
                  <a:cubicBezTo>
                    <a:pt x="12954" y="33268"/>
                    <a:pt x="3315" y="28096"/>
                    <a:pt x="0" y="189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3210162" y="740650"/>
              <a:ext cx="140716" cy="27146"/>
            </a:xfrm>
            <a:custGeom>
              <a:avLst/>
              <a:gdLst/>
              <a:ahLst/>
              <a:cxnLst/>
              <a:rect l="l" t="t" r="r" b="b"/>
              <a:pathLst>
                <a:path w="140716" h="27146" extrusionOk="0">
                  <a:moveTo>
                    <a:pt x="68231" y="24384"/>
                  </a:moveTo>
                  <a:lnTo>
                    <a:pt x="12891" y="27146"/>
                  </a:lnTo>
                  <a:cubicBezTo>
                    <a:pt x="6510" y="27146"/>
                    <a:pt x="-539" y="26194"/>
                    <a:pt x="33" y="18859"/>
                  </a:cubicBezTo>
                  <a:cubicBezTo>
                    <a:pt x="33" y="14288"/>
                    <a:pt x="6033" y="6858"/>
                    <a:pt x="9558" y="6572"/>
                  </a:cubicBezTo>
                  <a:cubicBezTo>
                    <a:pt x="50039" y="3524"/>
                    <a:pt x="90615" y="1429"/>
                    <a:pt x="131192" y="0"/>
                  </a:cubicBezTo>
                  <a:cubicBezTo>
                    <a:pt x="134335" y="0"/>
                    <a:pt x="140241" y="6191"/>
                    <a:pt x="140717" y="9525"/>
                  </a:cubicBezTo>
                  <a:cubicBezTo>
                    <a:pt x="139783" y="14278"/>
                    <a:pt x="136726" y="18345"/>
                    <a:pt x="132430" y="20574"/>
                  </a:cubicBezTo>
                  <a:cubicBezTo>
                    <a:pt x="127525" y="22193"/>
                    <a:pt x="122324" y="22746"/>
                    <a:pt x="117190" y="22193"/>
                  </a:cubicBezTo>
                  <a:cubicBezTo>
                    <a:pt x="100902" y="22193"/>
                    <a:pt x="84710" y="22193"/>
                    <a:pt x="68422" y="221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3212656" y="780650"/>
              <a:ext cx="77505" cy="25722"/>
            </a:xfrm>
            <a:custGeom>
              <a:avLst/>
              <a:gdLst/>
              <a:ahLst/>
              <a:cxnLst/>
              <a:rect l="l" t="t" r="r" b="b"/>
              <a:pathLst>
                <a:path w="77505" h="25722" extrusionOk="0">
                  <a:moveTo>
                    <a:pt x="18017" y="25342"/>
                  </a:moveTo>
                  <a:cubicBezTo>
                    <a:pt x="16493" y="25342"/>
                    <a:pt x="14684" y="26199"/>
                    <a:pt x="13636" y="25342"/>
                  </a:cubicBezTo>
                  <a:cubicBezTo>
                    <a:pt x="8968" y="22770"/>
                    <a:pt x="1730" y="20674"/>
                    <a:pt x="491" y="16769"/>
                  </a:cubicBezTo>
                  <a:cubicBezTo>
                    <a:pt x="-1890" y="8863"/>
                    <a:pt x="4777" y="5244"/>
                    <a:pt x="12017" y="4006"/>
                  </a:cubicBezTo>
                  <a:cubicBezTo>
                    <a:pt x="16350" y="3120"/>
                    <a:pt x="20741" y="2510"/>
                    <a:pt x="25161" y="2196"/>
                  </a:cubicBezTo>
                  <a:cubicBezTo>
                    <a:pt x="36210" y="1339"/>
                    <a:pt x="47354" y="386"/>
                    <a:pt x="58403" y="5"/>
                  </a:cubicBezTo>
                  <a:cubicBezTo>
                    <a:pt x="66595" y="5"/>
                    <a:pt x="76596" y="-566"/>
                    <a:pt x="77453" y="10292"/>
                  </a:cubicBezTo>
                  <a:cubicBezTo>
                    <a:pt x="78310" y="21151"/>
                    <a:pt x="68500" y="21817"/>
                    <a:pt x="60118" y="22198"/>
                  </a:cubicBezTo>
                  <a:lnTo>
                    <a:pt x="18017" y="24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3181522" y="558561"/>
              <a:ext cx="73916" cy="26074"/>
            </a:xfrm>
            <a:custGeom>
              <a:avLst/>
              <a:gdLst/>
              <a:ahLst/>
              <a:cxnLst/>
              <a:rect l="l" t="t" r="r" b="b"/>
              <a:pathLst>
                <a:path w="73916" h="26074" extrusionOk="0">
                  <a:moveTo>
                    <a:pt x="20577" y="26069"/>
                  </a:moveTo>
                  <a:lnTo>
                    <a:pt x="18291" y="26069"/>
                  </a:lnTo>
                  <a:cubicBezTo>
                    <a:pt x="10099" y="26069"/>
                    <a:pt x="193" y="26641"/>
                    <a:pt x="3" y="15592"/>
                  </a:cubicBezTo>
                  <a:cubicBezTo>
                    <a:pt x="-188" y="4543"/>
                    <a:pt x="9528" y="4733"/>
                    <a:pt x="17814" y="4066"/>
                  </a:cubicBezTo>
                  <a:cubicBezTo>
                    <a:pt x="28006" y="3114"/>
                    <a:pt x="38198" y="1495"/>
                    <a:pt x="48485" y="637"/>
                  </a:cubicBezTo>
                  <a:cubicBezTo>
                    <a:pt x="54238" y="-374"/>
                    <a:pt x="60144" y="-180"/>
                    <a:pt x="65821" y="1209"/>
                  </a:cubicBezTo>
                  <a:cubicBezTo>
                    <a:pt x="70164" y="3297"/>
                    <a:pt x="73193" y="7397"/>
                    <a:pt x="73917" y="12163"/>
                  </a:cubicBezTo>
                  <a:cubicBezTo>
                    <a:pt x="72536" y="16725"/>
                    <a:pt x="68954" y="20306"/>
                    <a:pt x="64392" y="21688"/>
                  </a:cubicBezTo>
                  <a:cubicBezTo>
                    <a:pt x="49914" y="23878"/>
                    <a:pt x="35150" y="24640"/>
                    <a:pt x="20577" y="260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7" name="Google Shape;967;p37"/>
          <p:cNvGrpSpPr/>
          <p:nvPr/>
        </p:nvGrpSpPr>
        <p:grpSpPr>
          <a:xfrm>
            <a:off x="8436593" y="1428061"/>
            <a:ext cx="339544" cy="266225"/>
            <a:chOff x="6175423" y="1029716"/>
            <a:chExt cx="377271" cy="295838"/>
          </a:xfrm>
        </p:grpSpPr>
        <p:sp>
          <p:nvSpPr>
            <p:cNvPr id="968" name="Google Shape;968;p37"/>
            <p:cNvSpPr/>
            <p:nvPr/>
          </p:nvSpPr>
          <p:spPr>
            <a:xfrm>
              <a:off x="6358000" y="1076978"/>
              <a:ext cx="153555" cy="176783"/>
            </a:xfrm>
            <a:custGeom>
              <a:avLst/>
              <a:gdLst/>
              <a:ahLst/>
              <a:cxnLst/>
              <a:rect l="l" t="t" r="r" b="b"/>
              <a:pathLst>
                <a:path w="153555" h="176783" extrusionOk="0">
                  <a:moveTo>
                    <a:pt x="9637" y="0"/>
                  </a:moveTo>
                  <a:cubicBezTo>
                    <a:pt x="12590" y="5429"/>
                    <a:pt x="14886" y="11182"/>
                    <a:pt x="16495" y="17145"/>
                  </a:cubicBezTo>
                  <a:cubicBezTo>
                    <a:pt x="17448" y="33433"/>
                    <a:pt x="17924" y="49721"/>
                    <a:pt x="17733" y="66008"/>
                  </a:cubicBezTo>
                  <a:cubicBezTo>
                    <a:pt x="17733" y="86011"/>
                    <a:pt x="22973" y="100298"/>
                    <a:pt x="43927" y="109061"/>
                  </a:cubicBezTo>
                  <a:cubicBezTo>
                    <a:pt x="76598" y="122777"/>
                    <a:pt x="107745" y="140017"/>
                    <a:pt x="139177" y="155734"/>
                  </a:cubicBezTo>
                  <a:cubicBezTo>
                    <a:pt x="143292" y="157353"/>
                    <a:pt x="147140" y="159563"/>
                    <a:pt x="150607" y="162306"/>
                  </a:cubicBezTo>
                  <a:cubicBezTo>
                    <a:pt x="152979" y="164868"/>
                    <a:pt x="154008" y="168402"/>
                    <a:pt x="153370" y="171831"/>
                  </a:cubicBezTo>
                  <a:cubicBezTo>
                    <a:pt x="151493" y="174784"/>
                    <a:pt x="148293" y="176641"/>
                    <a:pt x="144797" y="176784"/>
                  </a:cubicBezTo>
                  <a:cubicBezTo>
                    <a:pt x="138987" y="175765"/>
                    <a:pt x="133367" y="173869"/>
                    <a:pt x="128128" y="171164"/>
                  </a:cubicBezTo>
                  <a:cubicBezTo>
                    <a:pt x="90505" y="152114"/>
                    <a:pt x="52785" y="133064"/>
                    <a:pt x="15638" y="113443"/>
                  </a:cubicBezTo>
                  <a:cubicBezTo>
                    <a:pt x="8628" y="109680"/>
                    <a:pt x="3560" y="103089"/>
                    <a:pt x="1731" y="95345"/>
                  </a:cubicBezTo>
                  <a:cubicBezTo>
                    <a:pt x="-268" y="68866"/>
                    <a:pt x="-78" y="42196"/>
                    <a:pt x="112" y="15526"/>
                  </a:cubicBezTo>
                  <a:cubicBezTo>
                    <a:pt x="684" y="11811"/>
                    <a:pt x="4875" y="8001"/>
                    <a:pt x="96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6175423" y="1164036"/>
              <a:ext cx="32777" cy="33065"/>
            </a:xfrm>
            <a:custGeom>
              <a:avLst/>
              <a:gdLst/>
              <a:ahLst/>
              <a:cxnLst/>
              <a:rect l="l" t="t" r="r" b="b"/>
              <a:pathLst>
                <a:path w="32777" h="33065" extrusionOk="0">
                  <a:moveTo>
                    <a:pt x="14573" y="0"/>
                  </a:moveTo>
                  <a:cubicBezTo>
                    <a:pt x="23565" y="771"/>
                    <a:pt x="30956" y="7420"/>
                    <a:pt x="32671" y="16288"/>
                  </a:cubicBezTo>
                  <a:cubicBezTo>
                    <a:pt x="33652" y="24546"/>
                    <a:pt x="27756" y="32023"/>
                    <a:pt x="19498" y="33004"/>
                  </a:cubicBezTo>
                  <a:cubicBezTo>
                    <a:pt x="19345" y="33023"/>
                    <a:pt x="19202" y="33042"/>
                    <a:pt x="19050" y="33052"/>
                  </a:cubicBezTo>
                  <a:cubicBezTo>
                    <a:pt x="9144" y="33433"/>
                    <a:pt x="714" y="25889"/>
                    <a:pt x="0" y="16002"/>
                  </a:cubicBezTo>
                  <a:cubicBezTo>
                    <a:pt x="9" y="7715"/>
                    <a:pt x="6315" y="781"/>
                    <a:pt x="14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6522030" y="1157182"/>
              <a:ext cx="30664" cy="30670"/>
            </a:xfrm>
            <a:custGeom>
              <a:avLst/>
              <a:gdLst/>
              <a:ahLst/>
              <a:cxnLst/>
              <a:rect l="l" t="t" r="r" b="b"/>
              <a:pathLst>
                <a:path w="30664" h="30670" extrusionOk="0">
                  <a:moveTo>
                    <a:pt x="14961" y="30666"/>
                  </a:moveTo>
                  <a:cubicBezTo>
                    <a:pt x="6418" y="30352"/>
                    <a:pt x="-259" y="23208"/>
                    <a:pt x="8" y="14665"/>
                  </a:cubicBezTo>
                  <a:cubicBezTo>
                    <a:pt x="379" y="6206"/>
                    <a:pt x="7542" y="-356"/>
                    <a:pt x="16000" y="15"/>
                  </a:cubicBezTo>
                  <a:cubicBezTo>
                    <a:pt x="24458" y="387"/>
                    <a:pt x="31021" y="7549"/>
                    <a:pt x="30649" y="16008"/>
                  </a:cubicBezTo>
                  <a:cubicBezTo>
                    <a:pt x="30278" y="24351"/>
                    <a:pt x="23306" y="30866"/>
                    <a:pt x="14961" y="30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6353825" y="1296627"/>
              <a:ext cx="32957" cy="28927"/>
            </a:xfrm>
            <a:custGeom>
              <a:avLst/>
              <a:gdLst/>
              <a:ahLst/>
              <a:cxnLst/>
              <a:rect l="l" t="t" r="r" b="b"/>
              <a:pathLst>
                <a:path w="32957" h="28927" extrusionOk="0">
                  <a:moveTo>
                    <a:pt x="14859" y="92"/>
                  </a:moveTo>
                  <a:cubicBezTo>
                    <a:pt x="26194" y="92"/>
                    <a:pt x="32957" y="5426"/>
                    <a:pt x="32957" y="14665"/>
                  </a:cubicBezTo>
                  <a:cubicBezTo>
                    <a:pt x="32623" y="22866"/>
                    <a:pt x="25718" y="29248"/>
                    <a:pt x="17517" y="28915"/>
                  </a:cubicBezTo>
                  <a:cubicBezTo>
                    <a:pt x="17231" y="28905"/>
                    <a:pt x="16945" y="28886"/>
                    <a:pt x="16669" y="28857"/>
                  </a:cubicBezTo>
                  <a:cubicBezTo>
                    <a:pt x="7411" y="28810"/>
                    <a:pt x="-57" y="21257"/>
                    <a:pt x="0" y="11998"/>
                  </a:cubicBezTo>
                  <a:cubicBezTo>
                    <a:pt x="0" y="11970"/>
                    <a:pt x="0" y="11932"/>
                    <a:pt x="0" y="11903"/>
                  </a:cubicBezTo>
                  <a:cubicBezTo>
                    <a:pt x="286" y="2283"/>
                    <a:pt x="6382" y="-575"/>
                    <a:pt x="14859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6354012" y="1029716"/>
              <a:ext cx="30388" cy="30714"/>
            </a:xfrm>
            <a:custGeom>
              <a:avLst/>
              <a:gdLst/>
              <a:ahLst/>
              <a:cxnLst/>
              <a:rect l="l" t="t" r="r" b="b"/>
              <a:pathLst>
                <a:path w="30388" h="30714" extrusionOk="0">
                  <a:moveTo>
                    <a:pt x="30389" y="16782"/>
                  </a:moveTo>
                  <a:cubicBezTo>
                    <a:pt x="29255" y="25107"/>
                    <a:pt x="21921" y="31164"/>
                    <a:pt x="13529" y="30688"/>
                  </a:cubicBezTo>
                  <a:cubicBezTo>
                    <a:pt x="5147" y="29698"/>
                    <a:pt x="-853" y="22116"/>
                    <a:pt x="99" y="13734"/>
                  </a:cubicBezTo>
                  <a:cubicBezTo>
                    <a:pt x="671" y="5447"/>
                    <a:pt x="4290" y="-363"/>
                    <a:pt x="13625" y="18"/>
                  </a:cubicBezTo>
                  <a:cubicBezTo>
                    <a:pt x="22845" y="122"/>
                    <a:pt x="30284" y="7562"/>
                    <a:pt x="30389" y="167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3" name="Google Shape;973;p37"/>
          <p:cNvGrpSpPr/>
          <p:nvPr/>
        </p:nvGrpSpPr>
        <p:grpSpPr>
          <a:xfrm>
            <a:off x="4264423" y="2819561"/>
            <a:ext cx="268359" cy="354173"/>
            <a:chOff x="1759224" y="3289254"/>
            <a:chExt cx="274817" cy="393569"/>
          </a:xfrm>
        </p:grpSpPr>
        <p:sp>
          <p:nvSpPr>
            <p:cNvPr id="974" name="Google Shape;974;p37"/>
            <p:cNvSpPr/>
            <p:nvPr/>
          </p:nvSpPr>
          <p:spPr>
            <a:xfrm>
              <a:off x="1759224" y="3289254"/>
              <a:ext cx="274817" cy="393569"/>
            </a:xfrm>
            <a:custGeom>
              <a:avLst/>
              <a:gdLst/>
              <a:ahLst/>
              <a:cxnLst/>
              <a:rect l="l" t="t" r="r" b="b"/>
              <a:pathLst>
                <a:path w="274817" h="393569" extrusionOk="0">
                  <a:moveTo>
                    <a:pt x="132064" y="29623"/>
                  </a:moveTo>
                  <a:cubicBezTo>
                    <a:pt x="107394" y="28575"/>
                    <a:pt x="103489" y="20098"/>
                    <a:pt x="116157" y="0"/>
                  </a:cubicBezTo>
                  <a:cubicBezTo>
                    <a:pt x="139017" y="8858"/>
                    <a:pt x="151495" y="23622"/>
                    <a:pt x="149781" y="50006"/>
                  </a:cubicBezTo>
                  <a:cubicBezTo>
                    <a:pt x="148066" y="76390"/>
                    <a:pt x="148638" y="103346"/>
                    <a:pt x="149019" y="130016"/>
                  </a:cubicBezTo>
                  <a:cubicBezTo>
                    <a:pt x="149962" y="137084"/>
                    <a:pt x="151724" y="144018"/>
                    <a:pt x="154257" y="150685"/>
                  </a:cubicBezTo>
                  <a:cubicBezTo>
                    <a:pt x="156715" y="156791"/>
                    <a:pt x="158315" y="163201"/>
                    <a:pt x="159020" y="169735"/>
                  </a:cubicBezTo>
                  <a:cubicBezTo>
                    <a:pt x="157905" y="195777"/>
                    <a:pt x="149809" y="221047"/>
                    <a:pt x="135588" y="242888"/>
                  </a:cubicBezTo>
                  <a:cubicBezTo>
                    <a:pt x="126063" y="258794"/>
                    <a:pt x="113395" y="273272"/>
                    <a:pt x="90535" y="271463"/>
                  </a:cubicBezTo>
                  <a:cubicBezTo>
                    <a:pt x="85001" y="302676"/>
                    <a:pt x="91650" y="334823"/>
                    <a:pt x="109109" y="361283"/>
                  </a:cubicBezTo>
                  <a:cubicBezTo>
                    <a:pt x="110442" y="363103"/>
                    <a:pt x="112166" y="364598"/>
                    <a:pt x="114157" y="365665"/>
                  </a:cubicBezTo>
                  <a:cubicBezTo>
                    <a:pt x="139017" y="380429"/>
                    <a:pt x="186166" y="365665"/>
                    <a:pt x="197977" y="338518"/>
                  </a:cubicBezTo>
                  <a:cubicBezTo>
                    <a:pt x="208550" y="314801"/>
                    <a:pt x="207978" y="289370"/>
                    <a:pt x="207502" y="264223"/>
                  </a:cubicBezTo>
                  <a:cubicBezTo>
                    <a:pt x="206750" y="260013"/>
                    <a:pt x="204435" y="256241"/>
                    <a:pt x="201025" y="253651"/>
                  </a:cubicBezTo>
                  <a:cubicBezTo>
                    <a:pt x="181213" y="237554"/>
                    <a:pt x="179308" y="215551"/>
                    <a:pt x="181975" y="193072"/>
                  </a:cubicBezTo>
                  <a:cubicBezTo>
                    <a:pt x="183956" y="174745"/>
                    <a:pt x="197749" y="159906"/>
                    <a:pt x="215884" y="156591"/>
                  </a:cubicBezTo>
                  <a:cubicBezTo>
                    <a:pt x="244459" y="153543"/>
                    <a:pt x="260842" y="162306"/>
                    <a:pt x="269796" y="185166"/>
                  </a:cubicBezTo>
                  <a:cubicBezTo>
                    <a:pt x="279321" y="209931"/>
                    <a:pt x="277511" y="240030"/>
                    <a:pt x="244745" y="253651"/>
                  </a:cubicBezTo>
                  <a:cubicBezTo>
                    <a:pt x="241430" y="255232"/>
                    <a:pt x="238239" y="257080"/>
                    <a:pt x="235220" y="259175"/>
                  </a:cubicBezTo>
                  <a:cubicBezTo>
                    <a:pt x="233315" y="280225"/>
                    <a:pt x="231696" y="300799"/>
                    <a:pt x="229695" y="321373"/>
                  </a:cubicBezTo>
                  <a:cubicBezTo>
                    <a:pt x="226619" y="343643"/>
                    <a:pt x="215427" y="363998"/>
                    <a:pt x="198263" y="378523"/>
                  </a:cubicBezTo>
                  <a:cubicBezTo>
                    <a:pt x="188071" y="387287"/>
                    <a:pt x="175127" y="392173"/>
                    <a:pt x="161687" y="392335"/>
                  </a:cubicBezTo>
                  <a:cubicBezTo>
                    <a:pt x="92631" y="399002"/>
                    <a:pt x="79105" y="379285"/>
                    <a:pt x="68818" y="318040"/>
                  </a:cubicBezTo>
                  <a:cubicBezTo>
                    <a:pt x="67628" y="303333"/>
                    <a:pt x="67628" y="288550"/>
                    <a:pt x="68818" y="273844"/>
                  </a:cubicBezTo>
                  <a:cubicBezTo>
                    <a:pt x="20431" y="257080"/>
                    <a:pt x="6144" y="218980"/>
                    <a:pt x="429" y="175070"/>
                  </a:cubicBezTo>
                  <a:cubicBezTo>
                    <a:pt x="-143" y="172917"/>
                    <a:pt x="-143" y="170650"/>
                    <a:pt x="429" y="168497"/>
                  </a:cubicBezTo>
                  <a:cubicBezTo>
                    <a:pt x="12906" y="145351"/>
                    <a:pt x="4524" y="120872"/>
                    <a:pt x="6429" y="96583"/>
                  </a:cubicBezTo>
                  <a:cubicBezTo>
                    <a:pt x="7001" y="88487"/>
                    <a:pt x="6429" y="80296"/>
                    <a:pt x="6906" y="72104"/>
                  </a:cubicBezTo>
                  <a:cubicBezTo>
                    <a:pt x="7077" y="51073"/>
                    <a:pt x="16650" y="31223"/>
                    <a:pt x="33004" y="18002"/>
                  </a:cubicBezTo>
                  <a:cubicBezTo>
                    <a:pt x="37671" y="14002"/>
                    <a:pt x="41386" y="8477"/>
                    <a:pt x="47863" y="13525"/>
                  </a:cubicBezTo>
                  <a:cubicBezTo>
                    <a:pt x="54340" y="18574"/>
                    <a:pt x="52626" y="35814"/>
                    <a:pt x="46244" y="37147"/>
                  </a:cubicBezTo>
                  <a:cubicBezTo>
                    <a:pt x="22527" y="42005"/>
                    <a:pt x="25384" y="60960"/>
                    <a:pt x="24146" y="76867"/>
                  </a:cubicBezTo>
                  <a:cubicBezTo>
                    <a:pt x="22717" y="94488"/>
                    <a:pt x="23479" y="112395"/>
                    <a:pt x="24146" y="130112"/>
                  </a:cubicBezTo>
                  <a:cubicBezTo>
                    <a:pt x="24146" y="141541"/>
                    <a:pt x="22050" y="153162"/>
                    <a:pt x="36052" y="160782"/>
                  </a:cubicBezTo>
                  <a:cubicBezTo>
                    <a:pt x="41005" y="163449"/>
                    <a:pt x="41672" y="175070"/>
                    <a:pt x="43101" y="182785"/>
                  </a:cubicBezTo>
                  <a:cubicBezTo>
                    <a:pt x="45672" y="195834"/>
                    <a:pt x="46053" y="209359"/>
                    <a:pt x="49482" y="222123"/>
                  </a:cubicBezTo>
                  <a:cubicBezTo>
                    <a:pt x="53492" y="241116"/>
                    <a:pt x="72133" y="253270"/>
                    <a:pt x="91126" y="249260"/>
                  </a:cubicBezTo>
                  <a:cubicBezTo>
                    <a:pt x="93545" y="248745"/>
                    <a:pt x="95898" y="247983"/>
                    <a:pt x="98155" y="246983"/>
                  </a:cubicBezTo>
                  <a:cubicBezTo>
                    <a:pt x="104061" y="244183"/>
                    <a:pt x="108566" y="239087"/>
                    <a:pt x="110633" y="232886"/>
                  </a:cubicBezTo>
                  <a:cubicBezTo>
                    <a:pt x="115224" y="215084"/>
                    <a:pt x="118910" y="197053"/>
                    <a:pt x="121682" y="178879"/>
                  </a:cubicBezTo>
                  <a:cubicBezTo>
                    <a:pt x="123682" y="166783"/>
                    <a:pt x="119967" y="153448"/>
                    <a:pt x="131207" y="143827"/>
                  </a:cubicBezTo>
                  <a:cubicBezTo>
                    <a:pt x="132464" y="141989"/>
                    <a:pt x="133036" y="139760"/>
                    <a:pt x="132826" y="137541"/>
                  </a:cubicBezTo>
                  <a:cubicBezTo>
                    <a:pt x="132159" y="102298"/>
                    <a:pt x="132064" y="66389"/>
                    <a:pt x="132064" y="29623"/>
                  </a:cubicBezTo>
                  <a:close/>
                  <a:moveTo>
                    <a:pt x="248745" y="209836"/>
                  </a:moveTo>
                  <a:cubicBezTo>
                    <a:pt x="248745" y="197834"/>
                    <a:pt x="241887" y="183642"/>
                    <a:pt x="234934" y="181261"/>
                  </a:cubicBezTo>
                  <a:cubicBezTo>
                    <a:pt x="222609" y="176536"/>
                    <a:pt x="208779" y="182699"/>
                    <a:pt x="204054" y="195034"/>
                  </a:cubicBezTo>
                  <a:cubicBezTo>
                    <a:pt x="202502" y="199082"/>
                    <a:pt x="202082" y="203473"/>
                    <a:pt x="202835" y="207740"/>
                  </a:cubicBezTo>
                  <a:cubicBezTo>
                    <a:pt x="203664" y="213522"/>
                    <a:pt x="204968" y="219227"/>
                    <a:pt x="206740" y="224790"/>
                  </a:cubicBezTo>
                  <a:cubicBezTo>
                    <a:pt x="208702" y="232267"/>
                    <a:pt x="216075" y="236991"/>
                    <a:pt x="223695" y="235648"/>
                  </a:cubicBezTo>
                  <a:cubicBezTo>
                    <a:pt x="237096" y="234039"/>
                    <a:pt x="247536" y="223275"/>
                    <a:pt x="248745" y="2098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1970441" y="3481647"/>
              <a:ext cx="30401" cy="28889"/>
            </a:xfrm>
            <a:custGeom>
              <a:avLst/>
              <a:gdLst/>
              <a:ahLst/>
              <a:cxnLst/>
              <a:rect l="l" t="t" r="r" b="b"/>
              <a:pathLst>
                <a:path w="30401" h="28889" extrusionOk="0">
                  <a:moveTo>
                    <a:pt x="30385" y="9823"/>
                  </a:moveTo>
                  <a:cubicBezTo>
                    <a:pt x="30794" y="19462"/>
                    <a:pt x="23689" y="27777"/>
                    <a:pt x="14097" y="28873"/>
                  </a:cubicBezTo>
                  <a:cubicBezTo>
                    <a:pt x="6687" y="29244"/>
                    <a:pt x="381" y="23539"/>
                    <a:pt x="19" y="16128"/>
                  </a:cubicBezTo>
                  <a:cubicBezTo>
                    <a:pt x="10" y="15900"/>
                    <a:pt x="0" y="15671"/>
                    <a:pt x="0" y="15442"/>
                  </a:cubicBezTo>
                  <a:cubicBezTo>
                    <a:pt x="0" y="8013"/>
                    <a:pt x="8668" y="-1512"/>
                    <a:pt x="15812" y="203"/>
                  </a:cubicBezTo>
                  <a:cubicBezTo>
                    <a:pt x="21203" y="2517"/>
                    <a:pt x="26137" y="5775"/>
                    <a:pt x="30385" y="98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6" name="Google Shape;976;p37"/>
          <p:cNvGrpSpPr/>
          <p:nvPr/>
        </p:nvGrpSpPr>
        <p:grpSpPr>
          <a:xfrm>
            <a:off x="4722726" y="3271051"/>
            <a:ext cx="315644" cy="315583"/>
            <a:chOff x="2188845" y="3787435"/>
            <a:chExt cx="350715" cy="350687"/>
          </a:xfrm>
        </p:grpSpPr>
        <p:sp>
          <p:nvSpPr>
            <p:cNvPr id="977" name="Google Shape;977;p37"/>
            <p:cNvSpPr/>
            <p:nvPr/>
          </p:nvSpPr>
          <p:spPr>
            <a:xfrm>
              <a:off x="2188845" y="3787435"/>
              <a:ext cx="350715" cy="350687"/>
            </a:xfrm>
            <a:custGeom>
              <a:avLst/>
              <a:gdLst/>
              <a:ahLst/>
              <a:cxnLst/>
              <a:rect l="l" t="t" r="r" b="b"/>
              <a:pathLst>
                <a:path w="350715" h="350687" extrusionOk="0">
                  <a:moveTo>
                    <a:pt x="172502" y="350687"/>
                  </a:moveTo>
                  <a:cubicBezTo>
                    <a:pt x="75671" y="349105"/>
                    <a:pt x="-1548" y="269334"/>
                    <a:pt x="24" y="172493"/>
                  </a:cubicBezTo>
                  <a:cubicBezTo>
                    <a:pt x="1605" y="75662"/>
                    <a:pt x="81386" y="-1557"/>
                    <a:pt x="178217" y="24"/>
                  </a:cubicBezTo>
                  <a:cubicBezTo>
                    <a:pt x="274039" y="1586"/>
                    <a:pt x="350858" y="79786"/>
                    <a:pt x="350715" y="175617"/>
                  </a:cubicBezTo>
                  <a:cubicBezTo>
                    <a:pt x="349153" y="272877"/>
                    <a:pt x="269772" y="350858"/>
                    <a:pt x="172502" y="350687"/>
                  </a:cubicBezTo>
                  <a:close/>
                  <a:moveTo>
                    <a:pt x="321950" y="175046"/>
                  </a:moveTo>
                  <a:cubicBezTo>
                    <a:pt x="322911" y="93988"/>
                    <a:pt x="257989" y="27494"/>
                    <a:pt x="176931" y="26532"/>
                  </a:cubicBezTo>
                  <a:cubicBezTo>
                    <a:pt x="175293" y="26503"/>
                    <a:pt x="173664" y="26513"/>
                    <a:pt x="172026" y="26551"/>
                  </a:cubicBezTo>
                  <a:cubicBezTo>
                    <a:pt x="90121" y="27122"/>
                    <a:pt x="24188" y="93988"/>
                    <a:pt x="24769" y="175893"/>
                  </a:cubicBezTo>
                  <a:cubicBezTo>
                    <a:pt x="24769" y="175960"/>
                    <a:pt x="24769" y="176027"/>
                    <a:pt x="24769" y="176093"/>
                  </a:cubicBezTo>
                  <a:cubicBezTo>
                    <a:pt x="23341" y="256618"/>
                    <a:pt x="87473" y="323055"/>
                    <a:pt x="167997" y="324483"/>
                  </a:cubicBezTo>
                  <a:cubicBezTo>
                    <a:pt x="169397" y="324503"/>
                    <a:pt x="170807" y="324512"/>
                    <a:pt x="172217" y="324493"/>
                  </a:cubicBezTo>
                  <a:cubicBezTo>
                    <a:pt x="254703" y="324703"/>
                    <a:pt x="321740" y="258008"/>
                    <a:pt x="321950" y="175522"/>
                  </a:cubicBezTo>
                  <a:cubicBezTo>
                    <a:pt x="321950" y="175360"/>
                    <a:pt x="321950" y="175208"/>
                    <a:pt x="321950" y="1750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2299061" y="3998295"/>
              <a:ext cx="138581" cy="50006"/>
            </a:xfrm>
            <a:custGeom>
              <a:avLst/>
              <a:gdLst/>
              <a:ahLst/>
              <a:cxnLst/>
              <a:rect l="l" t="t" r="r" b="b"/>
              <a:pathLst>
                <a:path w="138581" h="50006" extrusionOk="0">
                  <a:moveTo>
                    <a:pt x="136772" y="22384"/>
                  </a:moveTo>
                  <a:cubicBezTo>
                    <a:pt x="113531" y="23146"/>
                    <a:pt x="89623" y="20955"/>
                    <a:pt x="67239" y="25527"/>
                  </a:cubicBezTo>
                  <a:cubicBezTo>
                    <a:pt x="44855" y="30099"/>
                    <a:pt x="24948" y="41338"/>
                    <a:pt x="3040" y="50006"/>
                  </a:cubicBezTo>
                  <a:cubicBezTo>
                    <a:pt x="-4580" y="38195"/>
                    <a:pt x="3707" y="30385"/>
                    <a:pt x="10565" y="23622"/>
                  </a:cubicBezTo>
                  <a:cubicBezTo>
                    <a:pt x="25272" y="8611"/>
                    <a:pt x="45370" y="105"/>
                    <a:pt x="66382" y="0"/>
                  </a:cubicBezTo>
                  <a:cubicBezTo>
                    <a:pt x="86860" y="1295"/>
                    <a:pt x="107168" y="4486"/>
                    <a:pt x="127056" y="9525"/>
                  </a:cubicBezTo>
                  <a:cubicBezTo>
                    <a:pt x="131247" y="10287"/>
                    <a:pt x="134771" y="14954"/>
                    <a:pt x="138581" y="179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2379848" y="3857990"/>
              <a:ext cx="70176" cy="43532"/>
            </a:xfrm>
            <a:custGeom>
              <a:avLst/>
              <a:gdLst/>
              <a:ahLst/>
              <a:cxnLst/>
              <a:rect l="l" t="t" r="r" b="b"/>
              <a:pathLst>
                <a:path w="70176" h="43532" extrusionOk="0">
                  <a:moveTo>
                    <a:pt x="51698" y="43246"/>
                  </a:moveTo>
                  <a:cubicBezTo>
                    <a:pt x="33791" y="41150"/>
                    <a:pt x="17312" y="37626"/>
                    <a:pt x="5502" y="23433"/>
                  </a:cubicBezTo>
                  <a:cubicBezTo>
                    <a:pt x="549" y="17433"/>
                    <a:pt x="-2976" y="10765"/>
                    <a:pt x="3597" y="3812"/>
                  </a:cubicBezTo>
                  <a:cubicBezTo>
                    <a:pt x="10169" y="-3141"/>
                    <a:pt x="15789" y="669"/>
                    <a:pt x="21027" y="5336"/>
                  </a:cubicBezTo>
                  <a:cubicBezTo>
                    <a:pt x="30247" y="14099"/>
                    <a:pt x="42411" y="19090"/>
                    <a:pt x="55127" y="19338"/>
                  </a:cubicBezTo>
                  <a:cubicBezTo>
                    <a:pt x="58127" y="19166"/>
                    <a:pt x="61080" y="20119"/>
                    <a:pt x="63414" y="22005"/>
                  </a:cubicBezTo>
                  <a:cubicBezTo>
                    <a:pt x="66900" y="25215"/>
                    <a:pt x="69272" y="29453"/>
                    <a:pt x="70176" y="34101"/>
                  </a:cubicBezTo>
                  <a:cubicBezTo>
                    <a:pt x="70176" y="36959"/>
                    <a:pt x="65319" y="40864"/>
                    <a:pt x="61794" y="42769"/>
                  </a:cubicBezTo>
                  <a:cubicBezTo>
                    <a:pt x="58489" y="43588"/>
                    <a:pt x="55060" y="43750"/>
                    <a:pt x="51698" y="432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2272501" y="3865233"/>
              <a:ext cx="57174" cy="46766"/>
            </a:xfrm>
            <a:custGeom>
              <a:avLst/>
              <a:gdLst/>
              <a:ahLst/>
              <a:cxnLst/>
              <a:rect l="l" t="t" r="r" b="b"/>
              <a:pathLst>
                <a:path w="57174" h="46766" extrusionOk="0">
                  <a:moveTo>
                    <a:pt x="9121" y="46766"/>
                  </a:moveTo>
                  <a:cubicBezTo>
                    <a:pt x="7312" y="45718"/>
                    <a:pt x="1597" y="44289"/>
                    <a:pt x="739" y="41337"/>
                  </a:cubicBezTo>
                  <a:cubicBezTo>
                    <a:pt x="-746" y="36688"/>
                    <a:pt x="35" y="31612"/>
                    <a:pt x="2835" y="27621"/>
                  </a:cubicBezTo>
                  <a:cubicBezTo>
                    <a:pt x="14589" y="17791"/>
                    <a:pt x="27038" y="8809"/>
                    <a:pt x="40078" y="760"/>
                  </a:cubicBezTo>
                  <a:cubicBezTo>
                    <a:pt x="44773" y="-735"/>
                    <a:pt x="49898" y="-2"/>
                    <a:pt x="53984" y="2760"/>
                  </a:cubicBezTo>
                  <a:cubicBezTo>
                    <a:pt x="56718" y="5894"/>
                    <a:pt x="57775" y="10142"/>
                    <a:pt x="56842" y="14190"/>
                  </a:cubicBezTo>
                  <a:cubicBezTo>
                    <a:pt x="53794" y="24001"/>
                    <a:pt x="21313" y="46575"/>
                    <a:pt x="9121" y="467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2291246" y="3921143"/>
              <a:ext cx="36668" cy="40576"/>
            </a:xfrm>
            <a:custGeom>
              <a:avLst/>
              <a:gdLst/>
              <a:ahLst/>
              <a:cxnLst/>
              <a:rect l="l" t="t" r="r" b="b"/>
              <a:pathLst>
                <a:path w="36668" h="40576" extrusionOk="0">
                  <a:moveTo>
                    <a:pt x="18380" y="40576"/>
                  </a:moveTo>
                  <a:cubicBezTo>
                    <a:pt x="7646" y="39862"/>
                    <a:pt x="-508" y="30642"/>
                    <a:pt x="92" y="19907"/>
                  </a:cubicBezTo>
                  <a:cubicBezTo>
                    <a:pt x="-908" y="9944"/>
                    <a:pt x="6331" y="1048"/>
                    <a:pt x="16285" y="0"/>
                  </a:cubicBezTo>
                  <a:cubicBezTo>
                    <a:pt x="27515" y="1419"/>
                    <a:pt x="36106" y="10696"/>
                    <a:pt x="36668" y="22003"/>
                  </a:cubicBezTo>
                  <a:cubicBezTo>
                    <a:pt x="35811" y="31775"/>
                    <a:pt x="28134" y="39567"/>
                    <a:pt x="18380" y="405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2390779" y="3919240"/>
              <a:ext cx="35245" cy="40404"/>
            </a:xfrm>
            <a:custGeom>
              <a:avLst/>
              <a:gdLst/>
              <a:ahLst/>
              <a:cxnLst/>
              <a:rect l="l" t="t" r="r" b="b"/>
              <a:pathLst>
                <a:path w="35245" h="40404" extrusionOk="0">
                  <a:moveTo>
                    <a:pt x="34957" y="19619"/>
                  </a:moveTo>
                  <a:cubicBezTo>
                    <a:pt x="36700" y="29192"/>
                    <a:pt x="30356" y="38364"/>
                    <a:pt x="20784" y="40117"/>
                  </a:cubicBezTo>
                  <a:cubicBezTo>
                    <a:pt x="11202" y="41860"/>
                    <a:pt x="2029" y="35507"/>
                    <a:pt x="286" y="25934"/>
                  </a:cubicBezTo>
                  <a:cubicBezTo>
                    <a:pt x="-57" y="24039"/>
                    <a:pt x="-95" y="22096"/>
                    <a:pt x="191" y="20190"/>
                  </a:cubicBezTo>
                  <a:cubicBezTo>
                    <a:pt x="191" y="8189"/>
                    <a:pt x="5810" y="1140"/>
                    <a:pt x="16098" y="93"/>
                  </a:cubicBezTo>
                  <a:cubicBezTo>
                    <a:pt x="26385" y="-955"/>
                    <a:pt x="34481" y="6951"/>
                    <a:pt x="34957" y="196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3" name="Google Shape;983;p37"/>
          <p:cNvGrpSpPr/>
          <p:nvPr/>
        </p:nvGrpSpPr>
        <p:grpSpPr>
          <a:xfrm>
            <a:off x="4239062" y="2360335"/>
            <a:ext cx="378187" cy="327736"/>
            <a:chOff x="1642864" y="2822611"/>
            <a:chExt cx="420208" cy="364192"/>
          </a:xfrm>
        </p:grpSpPr>
        <p:sp>
          <p:nvSpPr>
            <p:cNvPr id="984" name="Google Shape;984;p37"/>
            <p:cNvSpPr/>
            <p:nvPr/>
          </p:nvSpPr>
          <p:spPr>
            <a:xfrm>
              <a:off x="1642864" y="2822611"/>
              <a:ext cx="420208" cy="364192"/>
            </a:xfrm>
            <a:custGeom>
              <a:avLst/>
              <a:gdLst/>
              <a:ahLst/>
              <a:cxnLst/>
              <a:rect l="l" t="t" r="r" b="b"/>
              <a:pathLst>
                <a:path w="420208" h="364192" extrusionOk="0">
                  <a:moveTo>
                    <a:pt x="213658" y="364154"/>
                  </a:moveTo>
                  <a:cubicBezTo>
                    <a:pt x="148411" y="364154"/>
                    <a:pt x="94786" y="344532"/>
                    <a:pt x="52304" y="301574"/>
                  </a:cubicBezTo>
                  <a:cubicBezTo>
                    <a:pt x="3250" y="251949"/>
                    <a:pt x="-14371" y="190894"/>
                    <a:pt x="12680" y="122028"/>
                  </a:cubicBezTo>
                  <a:cubicBezTo>
                    <a:pt x="34778" y="66117"/>
                    <a:pt x="79355" y="30398"/>
                    <a:pt x="136505" y="12205"/>
                  </a:cubicBezTo>
                  <a:cubicBezTo>
                    <a:pt x="202037" y="-10112"/>
                    <a:pt x="274160" y="-1530"/>
                    <a:pt x="332625" y="35541"/>
                  </a:cubicBezTo>
                  <a:cubicBezTo>
                    <a:pt x="392156" y="71736"/>
                    <a:pt x="432637" y="143745"/>
                    <a:pt x="416731" y="214802"/>
                  </a:cubicBezTo>
                  <a:cubicBezTo>
                    <a:pt x="406348" y="262408"/>
                    <a:pt x="376964" y="303699"/>
                    <a:pt x="335387" y="329102"/>
                  </a:cubicBezTo>
                  <a:cubicBezTo>
                    <a:pt x="299259" y="352762"/>
                    <a:pt x="256834" y="364973"/>
                    <a:pt x="213658" y="364154"/>
                  </a:cubicBezTo>
                  <a:close/>
                  <a:moveTo>
                    <a:pt x="211372" y="24206"/>
                  </a:moveTo>
                  <a:lnTo>
                    <a:pt x="204704" y="24206"/>
                  </a:lnTo>
                  <a:cubicBezTo>
                    <a:pt x="139934" y="25921"/>
                    <a:pt x="85070" y="50305"/>
                    <a:pt x="49351" y="104693"/>
                  </a:cubicBezTo>
                  <a:cubicBezTo>
                    <a:pt x="6489" y="169844"/>
                    <a:pt x="20776" y="253473"/>
                    <a:pt x="92404" y="304718"/>
                  </a:cubicBezTo>
                  <a:cubicBezTo>
                    <a:pt x="139677" y="338570"/>
                    <a:pt x="199332" y="350190"/>
                    <a:pt x="255853" y="336531"/>
                  </a:cubicBezTo>
                  <a:cubicBezTo>
                    <a:pt x="308241" y="325387"/>
                    <a:pt x="351103" y="298431"/>
                    <a:pt x="377297" y="250806"/>
                  </a:cubicBezTo>
                  <a:cubicBezTo>
                    <a:pt x="412635" y="186322"/>
                    <a:pt x="395680" y="111265"/>
                    <a:pt x="332149" y="63545"/>
                  </a:cubicBezTo>
                  <a:cubicBezTo>
                    <a:pt x="297439" y="37256"/>
                    <a:pt x="254901" y="23406"/>
                    <a:pt x="211372" y="242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1850792" y="2931215"/>
              <a:ext cx="130352" cy="168819"/>
            </a:xfrm>
            <a:custGeom>
              <a:avLst/>
              <a:gdLst/>
              <a:ahLst/>
              <a:cxnLst/>
              <a:rect l="l" t="t" r="r" b="b"/>
              <a:pathLst>
                <a:path w="130352" h="168819" extrusionOk="0">
                  <a:moveTo>
                    <a:pt x="301" y="35618"/>
                  </a:moveTo>
                  <a:cubicBezTo>
                    <a:pt x="301" y="28188"/>
                    <a:pt x="301" y="20759"/>
                    <a:pt x="301" y="13424"/>
                  </a:cubicBezTo>
                  <a:cubicBezTo>
                    <a:pt x="301" y="6090"/>
                    <a:pt x="301" y="852"/>
                    <a:pt x="8397" y="89"/>
                  </a:cubicBezTo>
                  <a:cubicBezTo>
                    <a:pt x="18779" y="-958"/>
                    <a:pt x="17922" y="7424"/>
                    <a:pt x="17922" y="13710"/>
                  </a:cubicBezTo>
                  <a:cubicBezTo>
                    <a:pt x="18646" y="26397"/>
                    <a:pt x="18646" y="39123"/>
                    <a:pt x="17922" y="51810"/>
                  </a:cubicBezTo>
                  <a:cubicBezTo>
                    <a:pt x="17112" y="62259"/>
                    <a:pt x="22084" y="72308"/>
                    <a:pt x="30876" y="78004"/>
                  </a:cubicBezTo>
                  <a:cubicBezTo>
                    <a:pt x="60689" y="101054"/>
                    <a:pt x="90026" y="124867"/>
                    <a:pt x="119554" y="148298"/>
                  </a:cubicBezTo>
                  <a:lnTo>
                    <a:pt x="121364" y="149537"/>
                  </a:lnTo>
                  <a:cubicBezTo>
                    <a:pt x="126602" y="153537"/>
                    <a:pt x="134413" y="157443"/>
                    <a:pt x="127840" y="165062"/>
                  </a:cubicBezTo>
                  <a:cubicBezTo>
                    <a:pt x="121268" y="172682"/>
                    <a:pt x="115649" y="167063"/>
                    <a:pt x="110219" y="162681"/>
                  </a:cubicBezTo>
                  <a:cubicBezTo>
                    <a:pt x="76882" y="135630"/>
                    <a:pt x="43544" y="108389"/>
                    <a:pt x="10207" y="81528"/>
                  </a:cubicBezTo>
                  <a:cubicBezTo>
                    <a:pt x="3539" y="76623"/>
                    <a:pt x="-271" y="68746"/>
                    <a:pt x="15" y="60478"/>
                  </a:cubicBezTo>
                  <a:cubicBezTo>
                    <a:pt x="15" y="52286"/>
                    <a:pt x="15" y="44190"/>
                    <a:pt x="15" y="35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1833712" y="2857415"/>
              <a:ext cx="70027" cy="53315"/>
            </a:xfrm>
            <a:custGeom>
              <a:avLst/>
              <a:gdLst/>
              <a:ahLst/>
              <a:cxnLst/>
              <a:rect l="l" t="t" r="r" b="b"/>
              <a:pathLst>
                <a:path w="70027" h="53315" extrusionOk="0">
                  <a:moveTo>
                    <a:pt x="49098" y="28551"/>
                  </a:moveTo>
                  <a:cubicBezTo>
                    <a:pt x="50527" y="28979"/>
                    <a:pt x="51994" y="29237"/>
                    <a:pt x="53480" y="29313"/>
                  </a:cubicBezTo>
                  <a:cubicBezTo>
                    <a:pt x="59766" y="28741"/>
                    <a:pt x="68339" y="25408"/>
                    <a:pt x="69863" y="34552"/>
                  </a:cubicBezTo>
                  <a:cubicBezTo>
                    <a:pt x="71387" y="43696"/>
                    <a:pt x="61957" y="42933"/>
                    <a:pt x="56052" y="44934"/>
                  </a:cubicBezTo>
                  <a:cubicBezTo>
                    <a:pt x="47956" y="47696"/>
                    <a:pt x="40050" y="50935"/>
                    <a:pt x="33477" y="53316"/>
                  </a:cubicBezTo>
                  <a:cubicBezTo>
                    <a:pt x="22714" y="45124"/>
                    <a:pt x="39192" y="26265"/>
                    <a:pt x="17475" y="24741"/>
                  </a:cubicBezTo>
                  <a:lnTo>
                    <a:pt x="17475" y="53316"/>
                  </a:lnTo>
                  <a:cubicBezTo>
                    <a:pt x="13094" y="53316"/>
                    <a:pt x="7950" y="53316"/>
                    <a:pt x="6998" y="51982"/>
                  </a:cubicBezTo>
                  <a:cubicBezTo>
                    <a:pt x="130" y="38590"/>
                    <a:pt x="-1756" y="23198"/>
                    <a:pt x="1664" y="8548"/>
                  </a:cubicBezTo>
                  <a:cubicBezTo>
                    <a:pt x="11189" y="8548"/>
                    <a:pt x="20714" y="11692"/>
                    <a:pt x="29572" y="3881"/>
                  </a:cubicBezTo>
                  <a:cubicBezTo>
                    <a:pt x="38431" y="-3929"/>
                    <a:pt x="47670" y="452"/>
                    <a:pt x="48622" y="13406"/>
                  </a:cubicBezTo>
                  <a:cubicBezTo>
                    <a:pt x="49479" y="18264"/>
                    <a:pt x="49098" y="23407"/>
                    <a:pt x="49098" y="285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1682061" y="2977516"/>
              <a:ext cx="30379" cy="73933"/>
            </a:xfrm>
            <a:custGeom>
              <a:avLst/>
              <a:gdLst/>
              <a:ahLst/>
              <a:cxnLst/>
              <a:rect l="l" t="t" r="r" b="b"/>
              <a:pathLst>
                <a:path w="30379" h="73933" extrusionOk="0">
                  <a:moveTo>
                    <a:pt x="11774" y="73137"/>
                  </a:moveTo>
                  <a:cubicBezTo>
                    <a:pt x="11774" y="66374"/>
                    <a:pt x="12441" y="60659"/>
                    <a:pt x="12822" y="55039"/>
                  </a:cubicBezTo>
                  <a:cubicBezTo>
                    <a:pt x="14470" y="47134"/>
                    <a:pt x="11955" y="38942"/>
                    <a:pt x="6154" y="33323"/>
                  </a:cubicBezTo>
                  <a:cubicBezTo>
                    <a:pt x="-1589" y="26198"/>
                    <a:pt x="-2094" y="14149"/>
                    <a:pt x="5030" y="6405"/>
                  </a:cubicBezTo>
                  <a:cubicBezTo>
                    <a:pt x="5678" y="5710"/>
                    <a:pt x="6364" y="5062"/>
                    <a:pt x="7107" y="4462"/>
                  </a:cubicBezTo>
                  <a:cubicBezTo>
                    <a:pt x="10822" y="1195"/>
                    <a:pt x="15708" y="-386"/>
                    <a:pt x="20632" y="80"/>
                  </a:cubicBezTo>
                  <a:cubicBezTo>
                    <a:pt x="25004" y="1919"/>
                    <a:pt x="28233" y="5748"/>
                    <a:pt x="29300" y="10367"/>
                  </a:cubicBezTo>
                  <a:cubicBezTo>
                    <a:pt x="30415" y="27169"/>
                    <a:pt x="30662" y="44019"/>
                    <a:pt x="30062" y="60850"/>
                  </a:cubicBezTo>
                  <a:cubicBezTo>
                    <a:pt x="29967" y="69232"/>
                    <a:pt x="26157" y="76375"/>
                    <a:pt x="11774" y="731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1978251" y="2969012"/>
              <a:ext cx="37089" cy="57480"/>
            </a:xfrm>
            <a:custGeom>
              <a:avLst/>
              <a:gdLst/>
              <a:ahLst/>
              <a:cxnLst/>
              <a:rect l="l" t="t" r="r" b="b"/>
              <a:pathLst>
                <a:path w="37089" h="57480" extrusionOk="0">
                  <a:moveTo>
                    <a:pt x="0" y="45827"/>
                  </a:moveTo>
                  <a:lnTo>
                    <a:pt x="17431" y="37540"/>
                  </a:lnTo>
                  <a:lnTo>
                    <a:pt x="4667" y="8965"/>
                  </a:lnTo>
                  <a:cubicBezTo>
                    <a:pt x="19240" y="-3989"/>
                    <a:pt x="23717" y="-3036"/>
                    <a:pt x="28956" y="12680"/>
                  </a:cubicBezTo>
                  <a:cubicBezTo>
                    <a:pt x="30671" y="18109"/>
                    <a:pt x="33909" y="22967"/>
                    <a:pt x="35814" y="28396"/>
                  </a:cubicBezTo>
                  <a:cubicBezTo>
                    <a:pt x="39129" y="37007"/>
                    <a:pt x="35804" y="46760"/>
                    <a:pt x="27908" y="51542"/>
                  </a:cubicBezTo>
                  <a:cubicBezTo>
                    <a:pt x="20936" y="58705"/>
                    <a:pt x="9696" y="59486"/>
                    <a:pt x="1810" y="53352"/>
                  </a:cubicBezTo>
                  <a:cubicBezTo>
                    <a:pt x="571" y="51923"/>
                    <a:pt x="762" y="48970"/>
                    <a:pt x="0" y="458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1857694" y="3096182"/>
              <a:ext cx="28037" cy="46522"/>
            </a:xfrm>
            <a:custGeom>
              <a:avLst/>
              <a:gdLst/>
              <a:ahLst/>
              <a:cxnLst/>
              <a:rect l="l" t="t" r="r" b="b"/>
              <a:pathLst>
                <a:path w="28037" h="46522" extrusionOk="0">
                  <a:moveTo>
                    <a:pt x="15687" y="24575"/>
                  </a:moveTo>
                  <a:cubicBezTo>
                    <a:pt x="16268" y="25813"/>
                    <a:pt x="16964" y="26994"/>
                    <a:pt x="17783" y="28099"/>
                  </a:cubicBezTo>
                  <a:cubicBezTo>
                    <a:pt x="21688" y="31718"/>
                    <a:pt x="30641" y="31909"/>
                    <a:pt x="27308" y="40386"/>
                  </a:cubicBezTo>
                  <a:cubicBezTo>
                    <a:pt x="26165" y="43148"/>
                    <a:pt x="21497" y="46958"/>
                    <a:pt x="19211" y="46482"/>
                  </a:cubicBezTo>
                  <a:cubicBezTo>
                    <a:pt x="13668" y="45691"/>
                    <a:pt x="8505" y="43196"/>
                    <a:pt x="4448" y="39338"/>
                  </a:cubicBezTo>
                  <a:cubicBezTo>
                    <a:pt x="-2144" y="28280"/>
                    <a:pt x="-1353" y="14335"/>
                    <a:pt x="6448" y="4096"/>
                  </a:cubicBezTo>
                  <a:cubicBezTo>
                    <a:pt x="9210" y="1429"/>
                    <a:pt x="14735" y="1715"/>
                    <a:pt x="217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0" name="Google Shape;990;p37"/>
          <p:cNvGrpSpPr/>
          <p:nvPr/>
        </p:nvGrpSpPr>
        <p:grpSpPr>
          <a:xfrm>
            <a:off x="4289981" y="3285340"/>
            <a:ext cx="315468" cy="315409"/>
            <a:chOff x="1667735" y="3783181"/>
            <a:chExt cx="350520" cy="350493"/>
          </a:xfrm>
        </p:grpSpPr>
        <p:sp>
          <p:nvSpPr>
            <p:cNvPr id="991" name="Google Shape;991;p37"/>
            <p:cNvSpPr/>
            <p:nvPr/>
          </p:nvSpPr>
          <p:spPr>
            <a:xfrm>
              <a:off x="1667735" y="3783181"/>
              <a:ext cx="350520" cy="350493"/>
            </a:xfrm>
            <a:custGeom>
              <a:avLst/>
              <a:gdLst/>
              <a:ahLst/>
              <a:cxnLst/>
              <a:rect l="l" t="t" r="r" b="b"/>
              <a:pathLst>
                <a:path w="350520" h="350493" extrusionOk="0">
                  <a:moveTo>
                    <a:pt x="170784" y="350464"/>
                  </a:moveTo>
                  <a:cubicBezTo>
                    <a:pt x="74020" y="347988"/>
                    <a:pt x="-2409" y="267549"/>
                    <a:pt x="58" y="170784"/>
                  </a:cubicBezTo>
                  <a:cubicBezTo>
                    <a:pt x="2535" y="74020"/>
                    <a:pt x="82983" y="-2418"/>
                    <a:pt x="179738" y="59"/>
                  </a:cubicBezTo>
                  <a:cubicBezTo>
                    <a:pt x="274445" y="2478"/>
                    <a:pt x="350073" y="79716"/>
                    <a:pt x="350521" y="174442"/>
                  </a:cubicBezTo>
                  <a:cubicBezTo>
                    <a:pt x="350273" y="271921"/>
                    <a:pt x="271054" y="350740"/>
                    <a:pt x="173575" y="350493"/>
                  </a:cubicBezTo>
                  <a:cubicBezTo>
                    <a:pt x="172642" y="350493"/>
                    <a:pt x="171718" y="350483"/>
                    <a:pt x="170784" y="350464"/>
                  </a:cubicBezTo>
                  <a:close/>
                  <a:moveTo>
                    <a:pt x="172213" y="324175"/>
                  </a:moveTo>
                  <a:cubicBezTo>
                    <a:pt x="254604" y="323766"/>
                    <a:pt x="321517" y="257490"/>
                    <a:pt x="322708" y="175109"/>
                  </a:cubicBezTo>
                  <a:cubicBezTo>
                    <a:pt x="323080" y="92413"/>
                    <a:pt x="256338" y="25081"/>
                    <a:pt x="173642" y="24709"/>
                  </a:cubicBezTo>
                  <a:cubicBezTo>
                    <a:pt x="90946" y="24347"/>
                    <a:pt x="23613" y="91089"/>
                    <a:pt x="23242" y="173775"/>
                  </a:cubicBezTo>
                  <a:cubicBezTo>
                    <a:pt x="22880" y="256433"/>
                    <a:pt x="89555" y="323756"/>
                    <a:pt x="172213" y="324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1775974" y="3983436"/>
              <a:ext cx="140486" cy="42532"/>
            </a:xfrm>
            <a:custGeom>
              <a:avLst/>
              <a:gdLst/>
              <a:ahLst/>
              <a:cxnLst/>
              <a:rect l="l" t="t" r="r" b="b"/>
              <a:pathLst>
                <a:path w="140486" h="42532" extrusionOk="0">
                  <a:moveTo>
                    <a:pt x="71595" y="0"/>
                  </a:moveTo>
                  <a:cubicBezTo>
                    <a:pt x="89216" y="4476"/>
                    <a:pt x="107028" y="8667"/>
                    <a:pt x="124553" y="13621"/>
                  </a:cubicBezTo>
                  <a:cubicBezTo>
                    <a:pt x="129611" y="14773"/>
                    <a:pt x="134145" y="17593"/>
                    <a:pt x="137412" y="21622"/>
                  </a:cubicBezTo>
                  <a:cubicBezTo>
                    <a:pt x="140317" y="26213"/>
                    <a:pt x="141213" y="31785"/>
                    <a:pt x="139889" y="37052"/>
                  </a:cubicBezTo>
                  <a:cubicBezTo>
                    <a:pt x="138746" y="40005"/>
                    <a:pt x="131221" y="42481"/>
                    <a:pt x="127125" y="41910"/>
                  </a:cubicBezTo>
                  <a:cubicBezTo>
                    <a:pt x="120715" y="40310"/>
                    <a:pt x="114514" y="37976"/>
                    <a:pt x="108647" y="34957"/>
                  </a:cubicBezTo>
                  <a:cubicBezTo>
                    <a:pt x="81053" y="22765"/>
                    <a:pt x="49354" y="24136"/>
                    <a:pt x="22922" y="38671"/>
                  </a:cubicBezTo>
                  <a:cubicBezTo>
                    <a:pt x="20350" y="40005"/>
                    <a:pt x="17492" y="42958"/>
                    <a:pt x="15302" y="42481"/>
                  </a:cubicBezTo>
                  <a:cubicBezTo>
                    <a:pt x="9853" y="41767"/>
                    <a:pt x="4710" y="39557"/>
                    <a:pt x="443" y="36100"/>
                  </a:cubicBezTo>
                  <a:cubicBezTo>
                    <a:pt x="-1081" y="34480"/>
                    <a:pt x="1586" y="26575"/>
                    <a:pt x="4538" y="23431"/>
                  </a:cubicBezTo>
                  <a:cubicBezTo>
                    <a:pt x="17578" y="12420"/>
                    <a:pt x="33656" y="5610"/>
                    <a:pt x="50639" y="3905"/>
                  </a:cubicBezTo>
                  <a:cubicBezTo>
                    <a:pt x="57212" y="3095"/>
                    <a:pt x="63832" y="2610"/>
                    <a:pt x="70451" y="24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1770474" y="3899897"/>
              <a:ext cx="35466" cy="40771"/>
            </a:xfrm>
            <a:custGeom>
              <a:avLst/>
              <a:gdLst/>
              <a:ahLst/>
              <a:cxnLst/>
              <a:rect l="l" t="t" r="r" b="b"/>
              <a:pathLst>
                <a:path w="35466" h="40771" extrusionOk="0">
                  <a:moveTo>
                    <a:pt x="18230" y="4"/>
                  </a:moveTo>
                  <a:cubicBezTo>
                    <a:pt x="28840" y="1490"/>
                    <a:pt x="36394" y="11063"/>
                    <a:pt x="35375" y="21721"/>
                  </a:cubicBezTo>
                  <a:cubicBezTo>
                    <a:pt x="35870" y="31599"/>
                    <a:pt x="28383" y="40057"/>
                    <a:pt x="18515" y="40771"/>
                  </a:cubicBezTo>
                  <a:cubicBezTo>
                    <a:pt x="7495" y="39952"/>
                    <a:pt x="-763" y="30351"/>
                    <a:pt x="56" y="19340"/>
                  </a:cubicBezTo>
                  <a:cubicBezTo>
                    <a:pt x="94" y="18826"/>
                    <a:pt x="151" y="18321"/>
                    <a:pt x="227" y="17816"/>
                  </a:cubicBezTo>
                  <a:cubicBezTo>
                    <a:pt x="123" y="8081"/>
                    <a:pt x="7924" y="109"/>
                    <a:pt x="17649" y="4"/>
                  </a:cubicBezTo>
                  <a:cubicBezTo>
                    <a:pt x="17849" y="-5"/>
                    <a:pt x="18039" y="4"/>
                    <a:pt x="1823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1867526" y="3901235"/>
              <a:ext cx="33099" cy="36644"/>
            </a:xfrm>
            <a:custGeom>
              <a:avLst/>
              <a:gdLst/>
              <a:ahLst/>
              <a:cxnLst/>
              <a:rect l="l" t="t" r="r" b="b"/>
              <a:pathLst>
                <a:path w="33099" h="36644" extrusionOk="0">
                  <a:moveTo>
                    <a:pt x="14047" y="0"/>
                  </a:moveTo>
                  <a:cubicBezTo>
                    <a:pt x="24782" y="933"/>
                    <a:pt x="33040" y="9896"/>
                    <a:pt x="33097" y="20669"/>
                  </a:cubicBezTo>
                  <a:cubicBezTo>
                    <a:pt x="33240" y="29346"/>
                    <a:pt x="26315" y="36500"/>
                    <a:pt x="17638" y="36643"/>
                  </a:cubicBezTo>
                  <a:cubicBezTo>
                    <a:pt x="17076" y="36652"/>
                    <a:pt x="16514" y="36624"/>
                    <a:pt x="15952" y="36576"/>
                  </a:cubicBezTo>
                  <a:cubicBezTo>
                    <a:pt x="5989" y="35338"/>
                    <a:pt x="-1098" y="26260"/>
                    <a:pt x="140" y="16288"/>
                  </a:cubicBezTo>
                  <a:cubicBezTo>
                    <a:pt x="140" y="6477"/>
                    <a:pt x="5665" y="0"/>
                    <a:pt x="140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5" name="Google Shape;995;p37"/>
          <p:cNvGrpSpPr/>
          <p:nvPr/>
        </p:nvGrpSpPr>
        <p:grpSpPr>
          <a:xfrm>
            <a:off x="3460074" y="3303377"/>
            <a:ext cx="315803" cy="315770"/>
            <a:chOff x="655142" y="3785323"/>
            <a:chExt cx="350892" cy="350894"/>
          </a:xfrm>
        </p:grpSpPr>
        <p:sp>
          <p:nvSpPr>
            <p:cNvPr id="996" name="Google Shape;996;p37"/>
            <p:cNvSpPr/>
            <p:nvPr/>
          </p:nvSpPr>
          <p:spPr>
            <a:xfrm>
              <a:off x="655142" y="3785323"/>
              <a:ext cx="350892" cy="350894"/>
            </a:xfrm>
            <a:custGeom>
              <a:avLst/>
              <a:gdLst/>
              <a:ahLst/>
              <a:cxnLst/>
              <a:rect l="l" t="t" r="r" b="b"/>
              <a:pathLst>
                <a:path w="350892" h="350894" extrusionOk="0">
                  <a:moveTo>
                    <a:pt x="350892" y="173729"/>
                  </a:moveTo>
                  <a:cubicBezTo>
                    <a:pt x="350683" y="271189"/>
                    <a:pt x="271949" y="350266"/>
                    <a:pt x="174489" y="350894"/>
                  </a:cubicBezTo>
                  <a:cubicBezTo>
                    <a:pt x="77592" y="350361"/>
                    <a:pt x="-529" y="271379"/>
                    <a:pt x="3" y="174482"/>
                  </a:cubicBezTo>
                  <a:cubicBezTo>
                    <a:pt x="533" y="77584"/>
                    <a:pt x="79514" y="-531"/>
                    <a:pt x="176411" y="3"/>
                  </a:cubicBezTo>
                  <a:cubicBezTo>
                    <a:pt x="272263" y="527"/>
                    <a:pt x="349959" y="77879"/>
                    <a:pt x="350892" y="173729"/>
                  </a:cubicBezTo>
                  <a:close/>
                  <a:moveTo>
                    <a:pt x="176775" y="27139"/>
                  </a:moveTo>
                  <a:cubicBezTo>
                    <a:pt x="95825" y="23987"/>
                    <a:pt x="27643" y="87052"/>
                    <a:pt x="24487" y="167995"/>
                  </a:cubicBezTo>
                  <a:cubicBezTo>
                    <a:pt x="24412" y="169910"/>
                    <a:pt x="24375" y="171815"/>
                    <a:pt x="24375" y="173729"/>
                  </a:cubicBezTo>
                  <a:cubicBezTo>
                    <a:pt x="24375" y="261740"/>
                    <a:pt x="87336" y="322605"/>
                    <a:pt x="169822" y="324510"/>
                  </a:cubicBezTo>
                  <a:cubicBezTo>
                    <a:pt x="251661" y="325748"/>
                    <a:pt x="319431" y="261245"/>
                    <a:pt x="322222" y="179444"/>
                  </a:cubicBezTo>
                  <a:cubicBezTo>
                    <a:pt x="326032" y="95243"/>
                    <a:pt x="256214" y="25330"/>
                    <a:pt x="176775" y="271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37"/>
            <p:cNvSpPr/>
            <p:nvPr/>
          </p:nvSpPr>
          <p:spPr>
            <a:xfrm>
              <a:off x="762972" y="3991056"/>
              <a:ext cx="150860" cy="47569"/>
            </a:xfrm>
            <a:custGeom>
              <a:avLst/>
              <a:gdLst/>
              <a:ahLst/>
              <a:cxnLst/>
              <a:rect l="l" t="t" r="r" b="b"/>
              <a:pathLst>
                <a:path w="150860" h="47569" extrusionOk="0">
                  <a:moveTo>
                    <a:pt x="122476" y="0"/>
                  </a:moveTo>
                  <a:cubicBezTo>
                    <a:pt x="129200" y="133"/>
                    <a:pt x="135887" y="1095"/>
                    <a:pt x="142383" y="2857"/>
                  </a:cubicBezTo>
                  <a:cubicBezTo>
                    <a:pt x="146879" y="4896"/>
                    <a:pt x="150060" y="9039"/>
                    <a:pt x="150860" y="13906"/>
                  </a:cubicBezTo>
                  <a:cubicBezTo>
                    <a:pt x="149660" y="18688"/>
                    <a:pt x="146374" y="22679"/>
                    <a:pt x="141907" y="24765"/>
                  </a:cubicBezTo>
                  <a:cubicBezTo>
                    <a:pt x="136982" y="26318"/>
                    <a:pt x="131791" y="26803"/>
                    <a:pt x="126667" y="26194"/>
                  </a:cubicBezTo>
                  <a:cubicBezTo>
                    <a:pt x="90513" y="24584"/>
                    <a:pt x="54471" y="31299"/>
                    <a:pt x="21320" y="45815"/>
                  </a:cubicBezTo>
                  <a:cubicBezTo>
                    <a:pt x="19987" y="46482"/>
                    <a:pt x="18463" y="47815"/>
                    <a:pt x="17320" y="47530"/>
                  </a:cubicBezTo>
                  <a:cubicBezTo>
                    <a:pt x="12081" y="46291"/>
                    <a:pt x="4937" y="46196"/>
                    <a:pt x="2175" y="42767"/>
                  </a:cubicBezTo>
                  <a:cubicBezTo>
                    <a:pt x="-1264" y="38443"/>
                    <a:pt x="-547" y="32156"/>
                    <a:pt x="3775" y="28718"/>
                  </a:cubicBezTo>
                  <a:cubicBezTo>
                    <a:pt x="4979" y="27756"/>
                    <a:pt x="6387" y="27089"/>
                    <a:pt x="7890" y="26765"/>
                  </a:cubicBezTo>
                  <a:cubicBezTo>
                    <a:pt x="28283" y="18469"/>
                    <a:pt x="49147" y="11373"/>
                    <a:pt x="70374" y="5524"/>
                  </a:cubicBezTo>
                  <a:cubicBezTo>
                    <a:pt x="87593" y="2486"/>
                    <a:pt x="104997" y="638"/>
                    <a:pt x="1224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37"/>
            <p:cNvSpPr/>
            <p:nvPr/>
          </p:nvSpPr>
          <p:spPr>
            <a:xfrm>
              <a:off x="752521" y="3915523"/>
              <a:ext cx="42831" cy="47156"/>
            </a:xfrm>
            <a:custGeom>
              <a:avLst/>
              <a:gdLst/>
              <a:ahLst/>
              <a:cxnLst/>
              <a:rect l="l" t="t" r="r" b="b"/>
              <a:pathLst>
                <a:path w="42831" h="47156" extrusionOk="0">
                  <a:moveTo>
                    <a:pt x="148" y="21907"/>
                  </a:moveTo>
                  <a:cubicBezTo>
                    <a:pt x="-1173" y="11154"/>
                    <a:pt x="6475" y="1362"/>
                    <a:pt x="17230" y="38"/>
                  </a:cubicBezTo>
                  <a:cubicBezTo>
                    <a:pt x="17347" y="28"/>
                    <a:pt x="17463" y="9"/>
                    <a:pt x="17579" y="0"/>
                  </a:cubicBezTo>
                  <a:cubicBezTo>
                    <a:pt x="30619" y="352"/>
                    <a:pt x="41396" y="10277"/>
                    <a:pt x="42820" y="23241"/>
                  </a:cubicBezTo>
                  <a:cubicBezTo>
                    <a:pt x="43178" y="34795"/>
                    <a:pt x="35116" y="44920"/>
                    <a:pt x="23770" y="47149"/>
                  </a:cubicBezTo>
                  <a:cubicBezTo>
                    <a:pt x="13388" y="47530"/>
                    <a:pt x="1006" y="34480"/>
                    <a:pt x="148" y="219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37"/>
            <p:cNvSpPr/>
            <p:nvPr/>
          </p:nvSpPr>
          <p:spPr>
            <a:xfrm>
              <a:off x="860466" y="3896946"/>
              <a:ext cx="41460" cy="43723"/>
            </a:xfrm>
            <a:custGeom>
              <a:avLst/>
              <a:gdLst/>
              <a:ahLst/>
              <a:cxnLst/>
              <a:rect l="l" t="t" r="r" b="b"/>
              <a:pathLst>
                <a:path w="41460" h="43723" extrusionOk="0">
                  <a:moveTo>
                    <a:pt x="26" y="19911"/>
                  </a:moveTo>
                  <a:cubicBezTo>
                    <a:pt x="26" y="7814"/>
                    <a:pt x="6218" y="-187"/>
                    <a:pt x="16028" y="3"/>
                  </a:cubicBezTo>
                  <a:cubicBezTo>
                    <a:pt x="28897" y="1251"/>
                    <a:pt x="39327" y="10976"/>
                    <a:pt x="41460" y="23720"/>
                  </a:cubicBezTo>
                  <a:cubicBezTo>
                    <a:pt x="40974" y="34560"/>
                    <a:pt x="32297" y="43237"/>
                    <a:pt x="21458" y="43723"/>
                  </a:cubicBezTo>
                  <a:cubicBezTo>
                    <a:pt x="8989" y="43009"/>
                    <a:pt x="-569" y="32379"/>
                    <a:pt x="26" y="199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37"/>
            <p:cNvSpPr/>
            <p:nvPr/>
          </p:nvSpPr>
          <p:spPr>
            <a:xfrm>
              <a:off x="730492" y="3870368"/>
              <a:ext cx="52181" cy="43602"/>
            </a:xfrm>
            <a:custGeom>
              <a:avLst/>
              <a:gdLst/>
              <a:ahLst/>
              <a:cxnLst/>
              <a:rect l="l" t="t" r="r" b="b"/>
              <a:pathLst>
                <a:path w="52181" h="43602" extrusionOk="0">
                  <a:moveTo>
                    <a:pt x="52181" y="10960"/>
                  </a:moveTo>
                  <a:cubicBezTo>
                    <a:pt x="52181" y="12294"/>
                    <a:pt x="52181" y="15342"/>
                    <a:pt x="50657" y="16389"/>
                  </a:cubicBezTo>
                  <a:cubicBezTo>
                    <a:pt x="38465" y="25914"/>
                    <a:pt x="26369" y="35439"/>
                    <a:pt x="13415" y="43250"/>
                  </a:cubicBezTo>
                  <a:cubicBezTo>
                    <a:pt x="11128" y="44774"/>
                    <a:pt x="3890" y="41059"/>
                    <a:pt x="1032" y="37821"/>
                  </a:cubicBezTo>
                  <a:cubicBezTo>
                    <a:pt x="-652" y="34030"/>
                    <a:pt x="-256" y="29629"/>
                    <a:pt x="2080" y="26200"/>
                  </a:cubicBezTo>
                  <a:cubicBezTo>
                    <a:pt x="12477" y="16999"/>
                    <a:pt x="23701" y="8769"/>
                    <a:pt x="35608" y="1626"/>
                  </a:cubicBezTo>
                  <a:cubicBezTo>
                    <a:pt x="40706" y="-1527"/>
                    <a:pt x="47399" y="44"/>
                    <a:pt x="50555" y="5140"/>
                  </a:cubicBezTo>
                  <a:cubicBezTo>
                    <a:pt x="51637" y="6893"/>
                    <a:pt x="52200" y="8903"/>
                    <a:pt x="52181" y="109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37"/>
            <p:cNvSpPr/>
            <p:nvPr/>
          </p:nvSpPr>
          <p:spPr>
            <a:xfrm>
              <a:off x="841830" y="3850319"/>
              <a:ext cx="51414" cy="27199"/>
            </a:xfrm>
            <a:custGeom>
              <a:avLst/>
              <a:gdLst/>
              <a:ahLst/>
              <a:cxnLst/>
              <a:rect l="l" t="t" r="r" b="b"/>
              <a:pathLst>
                <a:path w="51414" h="27199" extrusionOk="0">
                  <a:moveTo>
                    <a:pt x="19138" y="339"/>
                  </a:moveTo>
                  <a:cubicBezTo>
                    <a:pt x="26530" y="1177"/>
                    <a:pt x="33854" y="2539"/>
                    <a:pt x="41046" y="4434"/>
                  </a:cubicBezTo>
                  <a:cubicBezTo>
                    <a:pt x="47523" y="6530"/>
                    <a:pt x="53714" y="11674"/>
                    <a:pt x="50571" y="19008"/>
                  </a:cubicBezTo>
                  <a:cubicBezTo>
                    <a:pt x="47608" y="23627"/>
                    <a:pt x="42694" y="26647"/>
                    <a:pt x="37236" y="27199"/>
                  </a:cubicBezTo>
                  <a:cubicBezTo>
                    <a:pt x="28501" y="26942"/>
                    <a:pt x="19824" y="25599"/>
                    <a:pt x="11423" y="23199"/>
                  </a:cubicBezTo>
                  <a:cubicBezTo>
                    <a:pt x="4660" y="21675"/>
                    <a:pt x="-2007" y="17579"/>
                    <a:pt x="564" y="9864"/>
                  </a:cubicBezTo>
                  <a:cubicBezTo>
                    <a:pt x="1993" y="5768"/>
                    <a:pt x="8756" y="3196"/>
                    <a:pt x="13423" y="339"/>
                  </a:cubicBezTo>
                  <a:cubicBezTo>
                    <a:pt x="14757" y="-423"/>
                    <a:pt x="17424" y="339"/>
                    <a:pt x="19138" y="3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2" name="Google Shape;1002;p37"/>
          <p:cNvGrpSpPr/>
          <p:nvPr/>
        </p:nvGrpSpPr>
        <p:grpSpPr>
          <a:xfrm>
            <a:off x="3881136" y="3284338"/>
            <a:ext cx="319248" cy="317824"/>
            <a:chOff x="1156996" y="3782886"/>
            <a:chExt cx="354720" cy="353177"/>
          </a:xfrm>
        </p:grpSpPr>
        <p:sp>
          <p:nvSpPr>
            <p:cNvPr id="1003" name="Google Shape;1003;p37"/>
            <p:cNvSpPr/>
            <p:nvPr/>
          </p:nvSpPr>
          <p:spPr>
            <a:xfrm>
              <a:off x="1156996" y="3782886"/>
              <a:ext cx="354720" cy="353177"/>
            </a:xfrm>
            <a:custGeom>
              <a:avLst/>
              <a:gdLst/>
              <a:ahLst/>
              <a:cxnLst/>
              <a:rect l="l" t="t" r="r" b="b"/>
              <a:pathLst>
                <a:path w="354720" h="353177" extrusionOk="0">
                  <a:moveTo>
                    <a:pt x="354720" y="176832"/>
                  </a:moveTo>
                  <a:cubicBezTo>
                    <a:pt x="353473" y="274273"/>
                    <a:pt x="274339" y="352731"/>
                    <a:pt x="176889" y="353140"/>
                  </a:cubicBezTo>
                  <a:cubicBezTo>
                    <a:pt x="81162" y="355093"/>
                    <a:pt x="1991" y="279074"/>
                    <a:pt x="38" y="183357"/>
                  </a:cubicBezTo>
                  <a:cubicBezTo>
                    <a:pt x="0" y="181528"/>
                    <a:pt x="-10" y="179709"/>
                    <a:pt x="10" y="177880"/>
                  </a:cubicBezTo>
                  <a:cubicBezTo>
                    <a:pt x="-276" y="79925"/>
                    <a:pt x="78886" y="287"/>
                    <a:pt x="176841" y="1"/>
                  </a:cubicBezTo>
                  <a:cubicBezTo>
                    <a:pt x="274796" y="-285"/>
                    <a:pt x="354435" y="78877"/>
                    <a:pt x="354720" y="176832"/>
                  </a:cubicBezTo>
                  <a:close/>
                  <a:moveTo>
                    <a:pt x="326145" y="176832"/>
                  </a:moveTo>
                  <a:cubicBezTo>
                    <a:pt x="323793" y="94327"/>
                    <a:pt x="255003" y="29357"/>
                    <a:pt x="172498" y="31710"/>
                  </a:cubicBezTo>
                  <a:cubicBezTo>
                    <a:pt x="92897" y="33977"/>
                    <a:pt x="29061" y="98261"/>
                    <a:pt x="27346" y="177880"/>
                  </a:cubicBezTo>
                  <a:cubicBezTo>
                    <a:pt x="25746" y="258719"/>
                    <a:pt x="89983" y="325546"/>
                    <a:pt x="170821" y="327147"/>
                  </a:cubicBezTo>
                  <a:cubicBezTo>
                    <a:pt x="172850" y="327185"/>
                    <a:pt x="174870" y="327185"/>
                    <a:pt x="176889" y="327137"/>
                  </a:cubicBezTo>
                  <a:cubicBezTo>
                    <a:pt x="259413" y="326461"/>
                    <a:pt x="325955" y="259367"/>
                    <a:pt x="325955" y="1768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37"/>
            <p:cNvSpPr/>
            <p:nvPr/>
          </p:nvSpPr>
          <p:spPr>
            <a:xfrm>
              <a:off x="1258081" y="4000116"/>
              <a:ext cx="159781" cy="62294"/>
            </a:xfrm>
            <a:custGeom>
              <a:avLst/>
              <a:gdLst/>
              <a:ahLst/>
              <a:cxnLst/>
              <a:rect l="l" t="t" r="r" b="b"/>
              <a:pathLst>
                <a:path w="159781" h="62294" extrusionOk="0">
                  <a:moveTo>
                    <a:pt x="88948" y="62282"/>
                  </a:moveTo>
                  <a:cubicBezTo>
                    <a:pt x="49324" y="62758"/>
                    <a:pt x="24654" y="49709"/>
                    <a:pt x="4842" y="26563"/>
                  </a:cubicBezTo>
                  <a:cubicBezTo>
                    <a:pt x="175" y="21134"/>
                    <a:pt x="-2492" y="14847"/>
                    <a:pt x="3318" y="8847"/>
                  </a:cubicBezTo>
                  <a:cubicBezTo>
                    <a:pt x="8138" y="3846"/>
                    <a:pt x="16101" y="3703"/>
                    <a:pt x="21092" y="8523"/>
                  </a:cubicBezTo>
                  <a:cubicBezTo>
                    <a:pt x="21206" y="8627"/>
                    <a:pt x="21311" y="8742"/>
                    <a:pt x="21416" y="8847"/>
                  </a:cubicBezTo>
                  <a:cubicBezTo>
                    <a:pt x="24788" y="11818"/>
                    <a:pt x="27969" y="15000"/>
                    <a:pt x="30941" y="18372"/>
                  </a:cubicBezTo>
                  <a:cubicBezTo>
                    <a:pt x="51848" y="41212"/>
                    <a:pt x="86519" y="44851"/>
                    <a:pt x="111713" y="26849"/>
                  </a:cubicBezTo>
                  <a:cubicBezTo>
                    <a:pt x="120552" y="20258"/>
                    <a:pt x="128944" y="13095"/>
                    <a:pt x="136859" y="5417"/>
                  </a:cubicBezTo>
                  <a:cubicBezTo>
                    <a:pt x="143145" y="-202"/>
                    <a:pt x="149622" y="-2679"/>
                    <a:pt x="155909" y="4084"/>
                  </a:cubicBezTo>
                  <a:cubicBezTo>
                    <a:pt x="162195" y="10847"/>
                    <a:pt x="159814" y="16276"/>
                    <a:pt x="155909" y="21991"/>
                  </a:cubicBezTo>
                  <a:cubicBezTo>
                    <a:pt x="140107" y="44089"/>
                    <a:pt x="115875" y="58672"/>
                    <a:pt x="88948" y="622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37"/>
            <p:cNvSpPr/>
            <p:nvPr/>
          </p:nvSpPr>
          <p:spPr>
            <a:xfrm>
              <a:off x="1365756" y="3897425"/>
              <a:ext cx="35781" cy="43624"/>
            </a:xfrm>
            <a:custGeom>
              <a:avLst/>
              <a:gdLst/>
              <a:ahLst/>
              <a:cxnLst/>
              <a:rect l="l" t="t" r="r" b="b"/>
              <a:pathLst>
                <a:path w="35781" h="43624" extrusionOk="0">
                  <a:moveTo>
                    <a:pt x="35661" y="22479"/>
                  </a:moveTo>
                  <a:cubicBezTo>
                    <a:pt x="36833" y="32938"/>
                    <a:pt x="29308" y="42358"/>
                    <a:pt x="18850" y="43529"/>
                  </a:cubicBezTo>
                  <a:cubicBezTo>
                    <a:pt x="18488" y="43577"/>
                    <a:pt x="18126" y="43605"/>
                    <a:pt x="17754" y="43625"/>
                  </a:cubicBezTo>
                  <a:cubicBezTo>
                    <a:pt x="7372" y="43625"/>
                    <a:pt x="609" y="35624"/>
                    <a:pt x="38" y="22384"/>
                  </a:cubicBezTo>
                  <a:cubicBezTo>
                    <a:pt x="-533" y="9144"/>
                    <a:pt x="5372" y="191"/>
                    <a:pt x="15850" y="0"/>
                  </a:cubicBezTo>
                  <a:cubicBezTo>
                    <a:pt x="27489" y="819"/>
                    <a:pt x="36319" y="10830"/>
                    <a:pt x="35661" y="22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37"/>
            <p:cNvSpPr/>
            <p:nvPr/>
          </p:nvSpPr>
          <p:spPr>
            <a:xfrm>
              <a:off x="1271972" y="3901984"/>
              <a:ext cx="31734" cy="43093"/>
            </a:xfrm>
            <a:custGeom>
              <a:avLst/>
              <a:gdLst/>
              <a:ahLst/>
              <a:cxnLst/>
              <a:rect l="l" t="t" r="r" b="b"/>
              <a:pathLst>
                <a:path w="31734" h="43093" extrusionOk="0">
                  <a:moveTo>
                    <a:pt x="0" y="20112"/>
                  </a:moveTo>
                  <a:cubicBezTo>
                    <a:pt x="0" y="7920"/>
                    <a:pt x="5429" y="395"/>
                    <a:pt x="15145" y="14"/>
                  </a:cubicBezTo>
                  <a:cubicBezTo>
                    <a:pt x="24860" y="-367"/>
                    <a:pt x="31337" y="7253"/>
                    <a:pt x="31718" y="21159"/>
                  </a:cubicBezTo>
                  <a:cubicBezTo>
                    <a:pt x="32099" y="35066"/>
                    <a:pt x="25527" y="43638"/>
                    <a:pt x="16002" y="43067"/>
                  </a:cubicBezTo>
                  <a:cubicBezTo>
                    <a:pt x="6477" y="42495"/>
                    <a:pt x="286" y="32494"/>
                    <a:pt x="0" y="20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7" name="Google Shape;1007;p37"/>
          <p:cNvGrpSpPr/>
          <p:nvPr/>
        </p:nvGrpSpPr>
        <p:grpSpPr>
          <a:xfrm>
            <a:off x="4775568" y="1358897"/>
            <a:ext cx="273600" cy="384270"/>
            <a:chOff x="2107618" y="952858"/>
            <a:chExt cx="304000" cy="427014"/>
          </a:xfrm>
        </p:grpSpPr>
        <p:sp>
          <p:nvSpPr>
            <p:cNvPr id="1008" name="Google Shape;1008;p37"/>
            <p:cNvSpPr/>
            <p:nvPr/>
          </p:nvSpPr>
          <p:spPr>
            <a:xfrm>
              <a:off x="2107618" y="952858"/>
              <a:ext cx="304000" cy="427014"/>
            </a:xfrm>
            <a:custGeom>
              <a:avLst/>
              <a:gdLst/>
              <a:ahLst/>
              <a:cxnLst/>
              <a:rect l="l" t="t" r="r" b="b"/>
              <a:pathLst>
                <a:path w="304000" h="427014" extrusionOk="0">
                  <a:moveTo>
                    <a:pt x="302953" y="209845"/>
                  </a:moveTo>
                  <a:cubicBezTo>
                    <a:pt x="302953" y="272138"/>
                    <a:pt x="302953" y="334365"/>
                    <a:pt x="302953" y="396535"/>
                  </a:cubicBezTo>
                  <a:cubicBezTo>
                    <a:pt x="302953" y="420442"/>
                    <a:pt x="301620" y="421871"/>
                    <a:pt x="277998" y="422347"/>
                  </a:cubicBezTo>
                  <a:cubicBezTo>
                    <a:pt x="193482" y="423995"/>
                    <a:pt x="109024" y="425557"/>
                    <a:pt x="24633" y="427015"/>
                  </a:cubicBezTo>
                  <a:cubicBezTo>
                    <a:pt x="2059" y="427015"/>
                    <a:pt x="630" y="426158"/>
                    <a:pt x="630" y="403488"/>
                  </a:cubicBezTo>
                  <a:cubicBezTo>
                    <a:pt x="630" y="302713"/>
                    <a:pt x="630" y="201939"/>
                    <a:pt x="630" y="101164"/>
                  </a:cubicBezTo>
                  <a:cubicBezTo>
                    <a:pt x="630" y="81162"/>
                    <a:pt x="-227" y="61159"/>
                    <a:pt x="58" y="41252"/>
                  </a:cubicBezTo>
                  <a:cubicBezTo>
                    <a:pt x="58" y="26869"/>
                    <a:pt x="2821" y="24488"/>
                    <a:pt x="16918" y="23250"/>
                  </a:cubicBezTo>
                  <a:cubicBezTo>
                    <a:pt x="104614" y="15506"/>
                    <a:pt x="192397" y="7943"/>
                    <a:pt x="280284" y="580"/>
                  </a:cubicBezTo>
                  <a:cubicBezTo>
                    <a:pt x="303144" y="-1229"/>
                    <a:pt x="304001" y="-86"/>
                    <a:pt x="304001" y="23155"/>
                  </a:cubicBezTo>
                  <a:cubicBezTo>
                    <a:pt x="304001" y="85448"/>
                    <a:pt x="304001" y="147675"/>
                    <a:pt x="304001" y="209845"/>
                  </a:cubicBezTo>
                  <a:close/>
                  <a:moveTo>
                    <a:pt x="19204" y="409870"/>
                  </a:moveTo>
                  <a:lnTo>
                    <a:pt x="282760" y="404726"/>
                  </a:lnTo>
                  <a:cubicBezTo>
                    <a:pt x="287618" y="371103"/>
                    <a:pt x="287142" y="36109"/>
                    <a:pt x="282094" y="17916"/>
                  </a:cubicBezTo>
                  <a:lnTo>
                    <a:pt x="19204" y="413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37"/>
            <p:cNvSpPr/>
            <p:nvPr/>
          </p:nvSpPr>
          <p:spPr>
            <a:xfrm>
              <a:off x="2232817" y="1293481"/>
              <a:ext cx="124405" cy="24631"/>
            </a:xfrm>
            <a:custGeom>
              <a:avLst/>
              <a:gdLst/>
              <a:ahLst/>
              <a:cxnLst/>
              <a:rect l="l" t="t" r="r" b="b"/>
              <a:pathLst>
                <a:path w="124405" h="24631" extrusionOk="0">
                  <a:moveTo>
                    <a:pt x="105269" y="0"/>
                  </a:moveTo>
                  <a:cubicBezTo>
                    <a:pt x="107555" y="0"/>
                    <a:pt x="109746" y="0"/>
                    <a:pt x="111936" y="0"/>
                  </a:cubicBezTo>
                  <a:cubicBezTo>
                    <a:pt x="118128" y="0"/>
                    <a:pt x="125271" y="0"/>
                    <a:pt x="124319" y="8382"/>
                  </a:cubicBezTo>
                  <a:cubicBezTo>
                    <a:pt x="124319" y="11621"/>
                    <a:pt x="117651" y="16192"/>
                    <a:pt x="113746" y="16574"/>
                  </a:cubicBezTo>
                  <a:cubicBezTo>
                    <a:pt x="81266" y="19717"/>
                    <a:pt x="48786" y="22098"/>
                    <a:pt x="16305" y="24479"/>
                  </a:cubicBezTo>
                  <a:cubicBezTo>
                    <a:pt x="12610" y="24879"/>
                    <a:pt x="8885" y="24489"/>
                    <a:pt x="5352" y="23336"/>
                  </a:cubicBezTo>
                  <a:cubicBezTo>
                    <a:pt x="2970" y="22479"/>
                    <a:pt x="-268" y="19050"/>
                    <a:pt x="18" y="17526"/>
                  </a:cubicBezTo>
                  <a:cubicBezTo>
                    <a:pt x="1084" y="14297"/>
                    <a:pt x="3113" y="11478"/>
                    <a:pt x="5828" y="9430"/>
                  </a:cubicBezTo>
                  <a:cubicBezTo>
                    <a:pt x="7257" y="8192"/>
                    <a:pt x="10114" y="8477"/>
                    <a:pt x="12305" y="82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37"/>
            <p:cNvSpPr/>
            <p:nvPr/>
          </p:nvSpPr>
          <p:spPr>
            <a:xfrm>
              <a:off x="2224262" y="1077663"/>
              <a:ext cx="121896" cy="24460"/>
            </a:xfrm>
            <a:custGeom>
              <a:avLst/>
              <a:gdLst/>
              <a:ahLst/>
              <a:cxnLst/>
              <a:rect l="l" t="t" r="r" b="b"/>
              <a:pathLst>
                <a:path w="121896" h="24460" extrusionOk="0">
                  <a:moveTo>
                    <a:pt x="0" y="20555"/>
                  </a:moveTo>
                  <a:cubicBezTo>
                    <a:pt x="7144" y="14745"/>
                    <a:pt x="10001" y="11030"/>
                    <a:pt x="13240" y="10268"/>
                  </a:cubicBezTo>
                  <a:cubicBezTo>
                    <a:pt x="44863" y="6553"/>
                    <a:pt x="76581" y="3506"/>
                    <a:pt x="108490" y="267"/>
                  </a:cubicBezTo>
                  <a:cubicBezTo>
                    <a:pt x="110680" y="-209"/>
                    <a:pt x="112966" y="-47"/>
                    <a:pt x="115062" y="743"/>
                  </a:cubicBezTo>
                  <a:cubicBezTo>
                    <a:pt x="117958" y="2420"/>
                    <a:pt x="120310" y="4906"/>
                    <a:pt x="121825" y="7887"/>
                  </a:cubicBezTo>
                  <a:cubicBezTo>
                    <a:pt x="122396" y="9316"/>
                    <a:pt x="119444" y="12935"/>
                    <a:pt x="117348" y="14364"/>
                  </a:cubicBezTo>
                  <a:cubicBezTo>
                    <a:pt x="114824" y="15917"/>
                    <a:pt x="111928" y="16764"/>
                    <a:pt x="108966" y="16840"/>
                  </a:cubicBezTo>
                  <a:cubicBezTo>
                    <a:pt x="78677" y="19603"/>
                    <a:pt x="48482" y="22270"/>
                    <a:pt x="18193" y="24461"/>
                  </a:cubicBezTo>
                  <a:cubicBezTo>
                    <a:pt x="12011" y="23813"/>
                    <a:pt x="5905" y="22498"/>
                    <a:pt x="0" y="205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37"/>
            <p:cNvSpPr/>
            <p:nvPr/>
          </p:nvSpPr>
          <p:spPr>
            <a:xfrm>
              <a:off x="2228929" y="1150714"/>
              <a:ext cx="122110" cy="23177"/>
            </a:xfrm>
            <a:custGeom>
              <a:avLst/>
              <a:gdLst/>
              <a:ahLst/>
              <a:cxnLst/>
              <a:rect l="l" t="t" r="r" b="b"/>
              <a:pathLst>
                <a:path w="122110" h="23177" extrusionOk="0">
                  <a:moveTo>
                    <a:pt x="122111" y="12656"/>
                  </a:moveTo>
                  <a:cubicBezTo>
                    <a:pt x="85535" y="20942"/>
                    <a:pt x="51245" y="20371"/>
                    <a:pt x="17336" y="22657"/>
                  </a:cubicBezTo>
                  <a:cubicBezTo>
                    <a:pt x="9992" y="24724"/>
                    <a:pt x="2362" y="20447"/>
                    <a:pt x="295" y="13103"/>
                  </a:cubicBezTo>
                  <a:cubicBezTo>
                    <a:pt x="181" y="12675"/>
                    <a:pt x="76" y="12236"/>
                    <a:pt x="0" y="11798"/>
                  </a:cubicBezTo>
                  <a:cubicBezTo>
                    <a:pt x="30194" y="2273"/>
                    <a:pt x="61913" y="5226"/>
                    <a:pt x="92393" y="1321"/>
                  </a:cubicBezTo>
                  <a:cubicBezTo>
                    <a:pt x="103737" y="-2518"/>
                    <a:pt x="116205" y="2235"/>
                    <a:pt x="122111" y="126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37"/>
            <p:cNvSpPr/>
            <p:nvPr/>
          </p:nvSpPr>
          <p:spPr>
            <a:xfrm>
              <a:off x="2218642" y="1012569"/>
              <a:ext cx="116035" cy="25426"/>
            </a:xfrm>
            <a:custGeom>
              <a:avLst/>
              <a:gdLst/>
              <a:ahLst/>
              <a:cxnLst/>
              <a:rect l="l" t="t" r="r" b="b"/>
              <a:pathLst>
                <a:path w="116035" h="25426" extrusionOk="0">
                  <a:moveTo>
                    <a:pt x="0" y="15069"/>
                  </a:moveTo>
                  <a:cubicBezTo>
                    <a:pt x="5143" y="12211"/>
                    <a:pt x="8096" y="9354"/>
                    <a:pt x="11430" y="8972"/>
                  </a:cubicBezTo>
                  <a:cubicBezTo>
                    <a:pt x="41529" y="5829"/>
                    <a:pt x="71723" y="3162"/>
                    <a:pt x="101917" y="400"/>
                  </a:cubicBezTo>
                  <a:cubicBezTo>
                    <a:pt x="104080" y="-133"/>
                    <a:pt x="106328" y="-133"/>
                    <a:pt x="108490" y="400"/>
                  </a:cubicBezTo>
                  <a:cubicBezTo>
                    <a:pt x="111442" y="2019"/>
                    <a:pt x="116396" y="5353"/>
                    <a:pt x="116014" y="6687"/>
                  </a:cubicBezTo>
                  <a:cubicBezTo>
                    <a:pt x="115224" y="10706"/>
                    <a:pt x="112719" y="14183"/>
                    <a:pt x="109156" y="16212"/>
                  </a:cubicBezTo>
                  <a:cubicBezTo>
                    <a:pt x="102632" y="17497"/>
                    <a:pt x="95993" y="18193"/>
                    <a:pt x="89345" y="18307"/>
                  </a:cubicBezTo>
                  <a:cubicBezTo>
                    <a:pt x="69532" y="20403"/>
                    <a:pt x="49721" y="22879"/>
                    <a:pt x="29813" y="24879"/>
                  </a:cubicBezTo>
                  <a:cubicBezTo>
                    <a:pt x="14954" y="26308"/>
                    <a:pt x="13716" y="25546"/>
                    <a:pt x="0" y="150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37"/>
            <p:cNvSpPr/>
            <p:nvPr/>
          </p:nvSpPr>
          <p:spPr>
            <a:xfrm>
              <a:off x="2233216" y="1222519"/>
              <a:ext cx="116109" cy="20373"/>
            </a:xfrm>
            <a:custGeom>
              <a:avLst/>
              <a:gdLst/>
              <a:ahLst/>
              <a:cxnLst/>
              <a:rect l="l" t="t" r="r" b="b"/>
              <a:pathLst>
                <a:path w="116109" h="20373" extrusionOk="0">
                  <a:moveTo>
                    <a:pt x="0" y="16383"/>
                  </a:moveTo>
                  <a:cubicBezTo>
                    <a:pt x="3238" y="13049"/>
                    <a:pt x="6096" y="7525"/>
                    <a:pt x="9525" y="6858"/>
                  </a:cubicBezTo>
                  <a:cubicBezTo>
                    <a:pt x="41910" y="4000"/>
                    <a:pt x="74200" y="1715"/>
                    <a:pt x="106585" y="0"/>
                  </a:cubicBezTo>
                  <a:cubicBezTo>
                    <a:pt x="109538" y="0"/>
                    <a:pt x="112681" y="4858"/>
                    <a:pt x="116110" y="7429"/>
                  </a:cubicBezTo>
                  <a:cubicBezTo>
                    <a:pt x="113252" y="10192"/>
                    <a:pt x="110585" y="15240"/>
                    <a:pt x="107632" y="15430"/>
                  </a:cubicBezTo>
                  <a:cubicBezTo>
                    <a:pt x="73819" y="17526"/>
                    <a:pt x="40005" y="18859"/>
                    <a:pt x="6191" y="20193"/>
                  </a:cubicBezTo>
                  <a:cubicBezTo>
                    <a:pt x="4477" y="20955"/>
                    <a:pt x="3334" y="19241"/>
                    <a:pt x="0" y="163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37"/>
            <p:cNvSpPr/>
            <p:nvPr/>
          </p:nvSpPr>
          <p:spPr>
            <a:xfrm>
              <a:off x="2159113" y="1222342"/>
              <a:ext cx="57338" cy="43292"/>
            </a:xfrm>
            <a:custGeom>
              <a:avLst/>
              <a:gdLst/>
              <a:ahLst/>
              <a:cxnLst/>
              <a:rect l="l" t="t" r="r" b="b"/>
              <a:pathLst>
                <a:path w="57338" h="43292" extrusionOk="0">
                  <a:moveTo>
                    <a:pt x="4475" y="13131"/>
                  </a:moveTo>
                  <a:lnTo>
                    <a:pt x="16858" y="20466"/>
                  </a:lnTo>
                  <a:cubicBezTo>
                    <a:pt x="30288" y="16560"/>
                    <a:pt x="35146" y="-2490"/>
                    <a:pt x="57339" y="273"/>
                  </a:cubicBezTo>
                  <a:cubicBezTo>
                    <a:pt x="46833" y="16608"/>
                    <a:pt x="33288" y="30772"/>
                    <a:pt x="17429" y="41992"/>
                  </a:cubicBezTo>
                  <a:cubicBezTo>
                    <a:pt x="14324" y="43726"/>
                    <a:pt x="10533" y="43726"/>
                    <a:pt x="7428" y="41992"/>
                  </a:cubicBezTo>
                  <a:cubicBezTo>
                    <a:pt x="1522" y="33420"/>
                    <a:pt x="-4288" y="24657"/>
                    <a:pt x="4475" y="13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37"/>
            <p:cNvSpPr/>
            <p:nvPr/>
          </p:nvSpPr>
          <p:spPr>
            <a:xfrm>
              <a:off x="2161563" y="1288229"/>
              <a:ext cx="51078" cy="43732"/>
            </a:xfrm>
            <a:custGeom>
              <a:avLst/>
              <a:gdLst/>
              <a:ahLst/>
              <a:cxnLst/>
              <a:rect l="l" t="t" r="r" b="b"/>
              <a:pathLst>
                <a:path w="51078" h="43732" extrusionOk="0">
                  <a:moveTo>
                    <a:pt x="2120" y="6490"/>
                  </a:moveTo>
                  <a:lnTo>
                    <a:pt x="17170" y="18586"/>
                  </a:lnTo>
                  <a:cubicBezTo>
                    <a:pt x="28505" y="17253"/>
                    <a:pt x="31362" y="-2655"/>
                    <a:pt x="51079" y="298"/>
                  </a:cubicBezTo>
                  <a:cubicBezTo>
                    <a:pt x="43326" y="18701"/>
                    <a:pt x="29648" y="33988"/>
                    <a:pt x="12217" y="43732"/>
                  </a:cubicBezTo>
                  <a:cubicBezTo>
                    <a:pt x="1178" y="34788"/>
                    <a:pt x="-2890" y="19786"/>
                    <a:pt x="2120" y="6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37"/>
            <p:cNvSpPr/>
            <p:nvPr/>
          </p:nvSpPr>
          <p:spPr>
            <a:xfrm>
              <a:off x="2154539" y="1153844"/>
              <a:ext cx="51837" cy="46100"/>
            </a:xfrm>
            <a:custGeom>
              <a:avLst/>
              <a:gdLst/>
              <a:ahLst/>
              <a:cxnLst/>
              <a:rect l="l" t="t" r="r" b="b"/>
              <a:pathLst>
                <a:path w="51837" h="46100" extrusionOk="0">
                  <a:moveTo>
                    <a:pt x="51245" y="2381"/>
                  </a:moveTo>
                  <a:cubicBezTo>
                    <a:pt x="51245" y="5620"/>
                    <a:pt x="52578" y="10096"/>
                    <a:pt x="51245" y="11906"/>
                  </a:cubicBezTo>
                  <a:cubicBezTo>
                    <a:pt x="40605" y="26270"/>
                    <a:pt x="26784" y="37976"/>
                    <a:pt x="10858" y="46101"/>
                  </a:cubicBezTo>
                  <a:lnTo>
                    <a:pt x="0" y="17526"/>
                  </a:lnTo>
                  <a:lnTo>
                    <a:pt x="19907" y="21145"/>
                  </a:lnTo>
                  <a:lnTo>
                    <a:pt x="46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37"/>
            <p:cNvSpPr/>
            <p:nvPr/>
          </p:nvSpPr>
          <p:spPr>
            <a:xfrm>
              <a:off x="2150538" y="1020358"/>
              <a:ext cx="48863" cy="41474"/>
            </a:xfrm>
            <a:custGeom>
              <a:avLst/>
              <a:gdLst/>
              <a:ahLst/>
              <a:cxnLst/>
              <a:rect l="l" t="t" r="r" b="b"/>
              <a:pathLst>
                <a:path w="48863" h="41474" extrusionOk="0">
                  <a:moveTo>
                    <a:pt x="9525" y="41474"/>
                  </a:moveTo>
                  <a:lnTo>
                    <a:pt x="0" y="11090"/>
                  </a:lnTo>
                  <a:lnTo>
                    <a:pt x="19050" y="16328"/>
                  </a:lnTo>
                  <a:cubicBezTo>
                    <a:pt x="28575" y="12709"/>
                    <a:pt x="32766" y="-5008"/>
                    <a:pt x="48863" y="1374"/>
                  </a:cubicBezTo>
                  <a:cubicBezTo>
                    <a:pt x="43720" y="17090"/>
                    <a:pt x="37338" y="23853"/>
                    <a:pt x="9525" y="414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37"/>
            <p:cNvSpPr/>
            <p:nvPr/>
          </p:nvSpPr>
          <p:spPr>
            <a:xfrm>
              <a:off x="2157015" y="1084598"/>
              <a:ext cx="43184" cy="42767"/>
            </a:xfrm>
            <a:custGeom>
              <a:avLst/>
              <a:gdLst/>
              <a:ahLst/>
              <a:cxnLst/>
              <a:rect l="l" t="t" r="r" b="b"/>
              <a:pathLst>
                <a:path w="43184" h="42767" extrusionOk="0">
                  <a:moveTo>
                    <a:pt x="1143" y="11430"/>
                  </a:moveTo>
                  <a:lnTo>
                    <a:pt x="15621" y="19621"/>
                  </a:lnTo>
                  <a:lnTo>
                    <a:pt x="43148" y="0"/>
                  </a:lnTo>
                  <a:cubicBezTo>
                    <a:pt x="43720" y="18479"/>
                    <a:pt x="37624" y="26575"/>
                    <a:pt x="12859" y="42767"/>
                  </a:cubicBezTo>
                  <a:cubicBezTo>
                    <a:pt x="2410" y="36100"/>
                    <a:pt x="-2372" y="23317"/>
                    <a:pt x="1143" y="114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9" name="Google Shape;1019;p37"/>
          <p:cNvGrpSpPr/>
          <p:nvPr/>
        </p:nvGrpSpPr>
        <p:grpSpPr>
          <a:xfrm>
            <a:off x="5761119" y="3718205"/>
            <a:ext cx="186980" cy="385688"/>
            <a:chOff x="3292472" y="4207819"/>
            <a:chExt cx="207756" cy="428590"/>
          </a:xfrm>
        </p:grpSpPr>
        <p:sp>
          <p:nvSpPr>
            <p:cNvPr id="1020" name="Google Shape;1020;p37"/>
            <p:cNvSpPr/>
            <p:nvPr/>
          </p:nvSpPr>
          <p:spPr>
            <a:xfrm>
              <a:off x="3292472" y="4207819"/>
              <a:ext cx="207756" cy="428590"/>
            </a:xfrm>
            <a:custGeom>
              <a:avLst/>
              <a:gdLst/>
              <a:ahLst/>
              <a:cxnLst/>
              <a:rect l="l" t="t" r="r" b="b"/>
              <a:pathLst>
                <a:path w="207756" h="428590" extrusionOk="0">
                  <a:moveTo>
                    <a:pt x="159678" y="142520"/>
                  </a:moveTo>
                  <a:cubicBezTo>
                    <a:pt x="159678" y="172904"/>
                    <a:pt x="159678" y="203289"/>
                    <a:pt x="159678" y="233579"/>
                  </a:cubicBezTo>
                  <a:cubicBezTo>
                    <a:pt x="158506" y="241742"/>
                    <a:pt x="162240" y="249828"/>
                    <a:pt x="169203" y="254248"/>
                  </a:cubicBezTo>
                  <a:cubicBezTo>
                    <a:pt x="221114" y="288919"/>
                    <a:pt x="227019" y="387598"/>
                    <a:pt x="146914" y="420364"/>
                  </a:cubicBezTo>
                  <a:cubicBezTo>
                    <a:pt x="92574" y="443005"/>
                    <a:pt x="30176" y="417306"/>
                    <a:pt x="7535" y="362966"/>
                  </a:cubicBezTo>
                  <a:cubicBezTo>
                    <a:pt x="5382" y="357794"/>
                    <a:pt x="3639" y="352460"/>
                    <a:pt x="2325" y="347021"/>
                  </a:cubicBezTo>
                  <a:cubicBezTo>
                    <a:pt x="-5867" y="310064"/>
                    <a:pt x="8135" y="279680"/>
                    <a:pt x="35757" y="256153"/>
                  </a:cubicBezTo>
                  <a:cubicBezTo>
                    <a:pt x="45454" y="248380"/>
                    <a:pt x="50750" y="236360"/>
                    <a:pt x="49950" y="223958"/>
                  </a:cubicBezTo>
                  <a:cubicBezTo>
                    <a:pt x="50616" y="167666"/>
                    <a:pt x="51093" y="111373"/>
                    <a:pt x="53950" y="55175"/>
                  </a:cubicBezTo>
                  <a:cubicBezTo>
                    <a:pt x="56522" y="2026"/>
                    <a:pt x="94622" y="-7023"/>
                    <a:pt x="133579" y="4312"/>
                  </a:cubicBezTo>
                  <a:cubicBezTo>
                    <a:pt x="153582" y="10027"/>
                    <a:pt x="159106" y="29744"/>
                    <a:pt x="159868" y="49175"/>
                  </a:cubicBezTo>
                  <a:cubicBezTo>
                    <a:pt x="160535" y="64700"/>
                    <a:pt x="159868" y="80321"/>
                    <a:pt x="159868" y="95847"/>
                  </a:cubicBezTo>
                  <a:close/>
                  <a:moveTo>
                    <a:pt x="72143" y="251486"/>
                  </a:moveTo>
                  <a:cubicBezTo>
                    <a:pt x="59541" y="260868"/>
                    <a:pt x="47692" y="271212"/>
                    <a:pt x="36710" y="282442"/>
                  </a:cubicBezTo>
                  <a:cubicBezTo>
                    <a:pt x="10907" y="317332"/>
                    <a:pt x="18269" y="366538"/>
                    <a:pt x="53160" y="392351"/>
                  </a:cubicBezTo>
                  <a:cubicBezTo>
                    <a:pt x="58732" y="396475"/>
                    <a:pt x="64828" y="399837"/>
                    <a:pt x="71286" y="402362"/>
                  </a:cubicBezTo>
                  <a:cubicBezTo>
                    <a:pt x="124626" y="425698"/>
                    <a:pt x="186348" y="390074"/>
                    <a:pt x="188253" y="333877"/>
                  </a:cubicBezTo>
                  <a:cubicBezTo>
                    <a:pt x="190196" y="306626"/>
                    <a:pt x="176299" y="280680"/>
                    <a:pt x="152534" y="267202"/>
                  </a:cubicBezTo>
                  <a:cubicBezTo>
                    <a:pt x="143304" y="261916"/>
                    <a:pt x="138246" y="251533"/>
                    <a:pt x="139770" y="241008"/>
                  </a:cubicBezTo>
                  <a:cubicBezTo>
                    <a:pt x="139770" y="215957"/>
                    <a:pt x="141294" y="190812"/>
                    <a:pt x="141485" y="165761"/>
                  </a:cubicBezTo>
                  <a:cubicBezTo>
                    <a:pt x="141866" y="126584"/>
                    <a:pt x="141866" y="87398"/>
                    <a:pt x="141485" y="48222"/>
                  </a:cubicBezTo>
                  <a:cubicBezTo>
                    <a:pt x="141485" y="30601"/>
                    <a:pt x="135008" y="20504"/>
                    <a:pt x="120911" y="18599"/>
                  </a:cubicBezTo>
                  <a:cubicBezTo>
                    <a:pt x="91860" y="14694"/>
                    <a:pt x="74905" y="21933"/>
                    <a:pt x="72524" y="54318"/>
                  </a:cubicBezTo>
                  <a:cubicBezTo>
                    <a:pt x="72048" y="60224"/>
                    <a:pt x="72524" y="66129"/>
                    <a:pt x="72524" y="720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3332981" y="4346671"/>
              <a:ext cx="122892" cy="253671"/>
            </a:xfrm>
            <a:custGeom>
              <a:avLst/>
              <a:gdLst/>
              <a:ahLst/>
              <a:cxnLst/>
              <a:rect l="l" t="t" r="r" b="b"/>
              <a:pathLst>
                <a:path w="122892" h="253671" extrusionOk="0">
                  <a:moveTo>
                    <a:pt x="44397" y="129970"/>
                  </a:moveTo>
                  <a:cubicBezTo>
                    <a:pt x="44397" y="94727"/>
                    <a:pt x="44397" y="59961"/>
                    <a:pt x="44397" y="25195"/>
                  </a:cubicBezTo>
                  <a:cubicBezTo>
                    <a:pt x="44397" y="20242"/>
                    <a:pt x="44397" y="13384"/>
                    <a:pt x="47064" y="10717"/>
                  </a:cubicBezTo>
                  <a:cubicBezTo>
                    <a:pt x="52684" y="5669"/>
                    <a:pt x="60780" y="-618"/>
                    <a:pt x="67257" y="49"/>
                  </a:cubicBezTo>
                  <a:cubicBezTo>
                    <a:pt x="77230" y="1839"/>
                    <a:pt x="84059" y="11136"/>
                    <a:pt x="82783" y="21194"/>
                  </a:cubicBezTo>
                  <a:cubicBezTo>
                    <a:pt x="82783" y="47864"/>
                    <a:pt x="82783" y="74534"/>
                    <a:pt x="82783" y="101204"/>
                  </a:cubicBezTo>
                  <a:lnTo>
                    <a:pt x="82783" y="131303"/>
                  </a:lnTo>
                  <a:cubicBezTo>
                    <a:pt x="119835" y="159878"/>
                    <a:pt x="130408" y="187596"/>
                    <a:pt x="117835" y="218838"/>
                  </a:cubicBezTo>
                  <a:cubicBezTo>
                    <a:pt x="108215" y="242308"/>
                    <a:pt x="84040" y="256414"/>
                    <a:pt x="58875" y="253223"/>
                  </a:cubicBezTo>
                  <a:cubicBezTo>
                    <a:pt x="31024" y="249747"/>
                    <a:pt x="8260" y="229363"/>
                    <a:pt x="1725" y="202074"/>
                  </a:cubicBezTo>
                  <a:cubicBezTo>
                    <a:pt x="-3609" y="179309"/>
                    <a:pt x="1535" y="150639"/>
                    <a:pt x="44397" y="1299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2" name="Google Shape;1022;p37"/>
          <p:cNvGrpSpPr/>
          <p:nvPr/>
        </p:nvGrpSpPr>
        <p:grpSpPr>
          <a:xfrm>
            <a:off x="7514346" y="4288982"/>
            <a:ext cx="286829" cy="327963"/>
            <a:chOff x="5284354" y="4717795"/>
            <a:chExt cx="318699" cy="364444"/>
          </a:xfrm>
        </p:grpSpPr>
        <p:sp>
          <p:nvSpPr>
            <p:cNvPr id="1023" name="Google Shape;1023;p37"/>
            <p:cNvSpPr/>
            <p:nvPr/>
          </p:nvSpPr>
          <p:spPr>
            <a:xfrm>
              <a:off x="5360740" y="4910364"/>
              <a:ext cx="186613" cy="171875"/>
            </a:xfrm>
            <a:custGeom>
              <a:avLst/>
              <a:gdLst/>
              <a:ahLst/>
              <a:cxnLst/>
              <a:rect l="l" t="t" r="r" b="b"/>
              <a:pathLst>
                <a:path w="186613" h="171875" extrusionOk="0">
                  <a:moveTo>
                    <a:pt x="92136" y="171685"/>
                  </a:moveTo>
                  <a:cubicBezTo>
                    <a:pt x="58637" y="173914"/>
                    <a:pt x="26919" y="156378"/>
                    <a:pt x="10983" y="126822"/>
                  </a:cubicBezTo>
                  <a:cubicBezTo>
                    <a:pt x="-5010" y="100572"/>
                    <a:pt x="-3419" y="67234"/>
                    <a:pt x="14983" y="42621"/>
                  </a:cubicBezTo>
                  <a:cubicBezTo>
                    <a:pt x="43578" y="-965"/>
                    <a:pt x="102099" y="-13119"/>
                    <a:pt x="145686" y="15485"/>
                  </a:cubicBezTo>
                  <a:cubicBezTo>
                    <a:pt x="146581" y="16066"/>
                    <a:pt x="147457" y="16666"/>
                    <a:pt x="148333" y="17285"/>
                  </a:cubicBezTo>
                  <a:cubicBezTo>
                    <a:pt x="183576" y="42050"/>
                    <a:pt x="194530" y="75483"/>
                    <a:pt x="181004" y="110344"/>
                  </a:cubicBezTo>
                  <a:cubicBezTo>
                    <a:pt x="167479" y="145206"/>
                    <a:pt x="142238" y="170352"/>
                    <a:pt x="92136" y="171685"/>
                  </a:cubicBezTo>
                  <a:close/>
                  <a:moveTo>
                    <a:pt x="99852" y="152635"/>
                  </a:moveTo>
                  <a:cubicBezTo>
                    <a:pt x="125321" y="150768"/>
                    <a:pt x="147705" y="135081"/>
                    <a:pt x="158144" y="111773"/>
                  </a:cubicBezTo>
                  <a:cubicBezTo>
                    <a:pt x="170175" y="89389"/>
                    <a:pt x="166317" y="61805"/>
                    <a:pt x="148619" y="43574"/>
                  </a:cubicBezTo>
                  <a:cubicBezTo>
                    <a:pt x="109948" y="2331"/>
                    <a:pt x="45368" y="19666"/>
                    <a:pt x="28509" y="62624"/>
                  </a:cubicBezTo>
                  <a:cubicBezTo>
                    <a:pt x="23947" y="72616"/>
                    <a:pt x="21956" y="83579"/>
                    <a:pt x="22699" y="94533"/>
                  </a:cubicBezTo>
                  <a:cubicBezTo>
                    <a:pt x="27938" y="131204"/>
                    <a:pt x="55179" y="152730"/>
                    <a:pt x="100328" y="1524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37"/>
            <p:cNvSpPr/>
            <p:nvPr/>
          </p:nvSpPr>
          <p:spPr>
            <a:xfrm>
              <a:off x="5284354" y="4734389"/>
              <a:ext cx="110609" cy="204517"/>
            </a:xfrm>
            <a:custGeom>
              <a:avLst/>
              <a:gdLst/>
              <a:ahLst/>
              <a:cxnLst/>
              <a:rect l="l" t="t" r="r" b="b"/>
              <a:pathLst>
                <a:path w="110609" h="204517" extrusionOk="0">
                  <a:moveTo>
                    <a:pt x="110610" y="175163"/>
                  </a:moveTo>
                  <a:cubicBezTo>
                    <a:pt x="105247" y="184688"/>
                    <a:pt x="98866" y="193603"/>
                    <a:pt x="91560" y="201738"/>
                  </a:cubicBezTo>
                  <a:cubicBezTo>
                    <a:pt x="84225" y="208500"/>
                    <a:pt x="78034" y="201738"/>
                    <a:pt x="74606" y="194118"/>
                  </a:cubicBezTo>
                  <a:cubicBezTo>
                    <a:pt x="67652" y="179449"/>
                    <a:pt x="61746" y="164305"/>
                    <a:pt x="54222" y="150017"/>
                  </a:cubicBezTo>
                  <a:cubicBezTo>
                    <a:pt x="38505" y="119918"/>
                    <a:pt x="22884" y="89819"/>
                    <a:pt x="5359" y="60863"/>
                  </a:cubicBezTo>
                  <a:cubicBezTo>
                    <a:pt x="-1594" y="49242"/>
                    <a:pt x="-2357" y="41051"/>
                    <a:pt x="6502" y="31431"/>
                  </a:cubicBezTo>
                  <a:cubicBezTo>
                    <a:pt x="15360" y="21810"/>
                    <a:pt x="21551" y="13143"/>
                    <a:pt x="30028" y="5047"/>
                  </a:cubicBezTo>
                  <a:cubicBezTo>
                    <a:pt x="38505" y="-3050"/>
                    <a:pt x="45554" y="-1431"/>
                    <a:pt x="50126" y="10095"/>
                  </a:cubicBezTo>
                  <a:cubicBezTo>
                    <a:pt x="56317" y="25906"/>
                    <a:pt x="61842" y="42004"/>
                    <a:pt x="67652" y="57720"/>
                  </a:cubicBezTo>
                  <a:lnTo>
                    <a:pt x="105085" y="159447"/>
                  </a:lnTo>
                  <a:cubicBezTo>
                    <a:pt x="106514" y="163733"/>
                    <a:pt x="107943" y="167924"/>
                    <a:pt x="110610" y="1751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5349149" y="4717795"/>
              <a:ext cx="200120" cy="60561"/>
            </a:xfrm>
            <a:custGeom>
              <a:avLst/>
              <a:gdLst/>
              <a:ahLst/>
              <a:cxnLst/>
              <a:rect l="l" t="t" r="r" b="b"/>
              <a:pathLst>
                <a:path w="200120" h="60561" extrusionOk="0">
                  <a:moveTo>
                    <a:pt x="0" y="20306"/>
                  </a:moveTo>
                  <a:cubicBezTo>
                    <a:pt x="8411" y="14849"/>
                    <a:pt x="17507" y="10524"/>
                    <a:pt x="27051" y="7448"/>
                  </a:cubicBezTo>
                  <a:cubicBezTo>
                    <a:pt x="77734" y="609"/>
                    <a:pt x="128940" y="-1525"/>
                    <a:pt x="180023" y="1066"/>
                  </a:cubicBezTo>
                  <a:cubicBezTo>
                    <a:pt x="186795" y="1818"/>
                    <a:pt x="193510" y="3028"/>
                    <a:pt x="200120" y="4686"/>
                  </a:cubicBezTo>
                  <a:cubicBezTo>
                    <a:pt x="199434" y="10400"/>
                    <a:pt x="197930" y="15982"/>
                    <a:pt x="195643" y="21259"/>
                  </a:cubicBezTo>
                  <a:cubicBezTo>
                    <a:pt x="190395" y="29288"/>
                    <a:pt x="184261" y="36699"/>
                    <a:pt x="177355" y="43357"/>
                  </a:cubicBezTo>
                  <a:cubicBezTo>
                    <a:pt x="173764" y="46919"/>
                    <a:pt x="168897" y="48910"/>
                    <a:pt x="163830" y="48881"/>
                  </a:cubicBezTo>
                  <a:cubicBezTo>
                    <a:pt x="120225" y="44843"/>
                    <a:pt x="76238" y="48719"/>
                    <a:pt x="34004" y="60312"/>
                  </a:cubicBezTo>
                  <a:cubicBezTo>
                    <a:pt x="31032" y="60645"/>
                    <a:pt x="28023" y="60645"/>
                    <a:pt x="25051" y="603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37"/>
            <p:cNvSpPr/>
            <p:nvPr/>
          </p:nvSpPr>
          <p:spPr>
            <a:xfrm>
              <a:off x="5505549" y="4723874"/>
              <a:ext cx="97504" cy="200970"/>
            </a:xfrm>
            <a:custGeom>
              <a:avLst/>
              <a:gdLst/>
              <a:ahLst/>
              <a:cxnLst/>
              <a:rect l="l" t="t" r="r" b="b"/>
              <a:pathLst>
                <a:path w="97504" h="200970" extrusionOk="0">
                  <a:moveTo>
                    <a:pt x="0" y="177868"/>
                  </a:moveTo>
                  <a:cubicBezTo>
                    <a:pt x="21241" y="120051"/>
                    <a:pt x="41243" y="66044"/>
                    <a:pt x="61056" y="11942"/>
                  </a:cubicBezTo>
                  <a:cubicBezTo>
                    <a:pt x="66199" y="-2060"/>
                    <a:pt x="73914" y="-3965"/>
                    <a:pt x="83058" y="7370"/>
                  </a:cubicBezTo>
                  <a:cubicBezTo>
                    <a:pt x="98308" y="23229"/>
                    <a:pt x="101861" y="46994"/>
                    <a:pt x="91916" y="66616"/>
                  </a:cubicBezTo>
                  <a:cubicBezTo>
                    <a:pt x="74962" y="104239"/>
                    <a:pt x="61627" y="143482"/>
                    <a:pt x="46768" y="182154"/>
                  </a:cubicBezTo>
                  <a:cubicBezTo>
                    <a:pt x="45434" y="185583"/>
                    <a:pt x="44291" y="189107"/>
                    <a:pt x="42863" y="192536"/>
                  </a:cubicBezTo>
                  <a:cubicBezTo>
                    <a:pt x="41739" y="198213"/>
                    <a:pt x="36214" y="201899"/>
                    <a:pt x="30547" y="200766"/>
                  </a:cubicBezTo>
                  <a:cubicBezTo>
                    <a:pt x="28499" y="200366"/>
                    <a:pt x="26613" y="199356"/>
                    <a:pt x="25146" y="197870"/>
                  </a:cubicBezTo>
                  <a:cubicBezTo>
                    <a:pt x="16193" y="191679"/>
                    <a:pt x="8001" y="184249"/>
                    <a:pt x="0" y="1778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37"/>
            <p:cNvSpPr/>
            <p:nvPr/>
          </p:nvSpPr>
          <p:spPr>
            <a:xfrm>
              <a:off x="5407610" y="4950319"/>
              <a:ext cx="86321" cy="90304"/>
            </a:xfrm>
            <a:custGeom>
              <a:avLst/>
              <a:gdLst/>
              <a:ahLst/>
              <a:cxnLst/>
              <a:rect l="l" t="t" r="r" b="b"/>
              <a:pathLst>
                <a:path w="86321" h="90304" extrusionOk="0">
                  <a:moveTo>
                    <a:pt x="86319" y="42101"/>
                  </a:moveTo>
                  <a:cubicBezTo>
                    <a:pt x="84690" y="67304"/>
                    <a:pt x="65144" y="87659"/>
                    <a:pt x="40027" y="90297"/>
                  </a:cubicBezTo>
                  <a:cubicBezTo>
                    <a:pt x="18215" y="90773"/>
                    <a:pt x="-740" y="68580"/>
                    <a:pt x="22" y="43625"/>
                  </a:cubicBezTo>
                  <a:cubicBezTo>
                    <a:pt x="-673" y="20393"/>
                    <a:pt x="17472" y="933"/>
                    <a:pt x="40694" y="0"/>
                  </a:cubicBezTo>
                  <a:cubicBezTo>
                    <a:pt x="65459" y="667"/>
                    <a:pt x="86604" y="20098"/>
                    <a:pt x="86319" y="42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8" name="Google Shape;1028;p37"/>
          <p:cNvGrpSpPr/>
          <p:nvPr/>
        </p:nvGrpSpPr>
        <p:grpSpPr>
          <a:xfrm>
            <a:off x="710729" y="-1331"/>
            <a:ext cx="1553887" cy="2252874"/>
            <a:chOff x="531948" y="-845"/>
            <a:chExt cx="4572947" cy="6637815"/>
          </a:xfrm>
        </p:grpSpPr>
        <p:sp>
          <p:nvSpPr>
            <p:cNvPr id="1029" name="Google Shape;1029;p37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name="adj1" fmla="val 0"/>
                <a:gd name="adj2" fmla="val 10709559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37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37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37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33" name="Google Shape;1033;p37"/>
            <p:cNvCxnSpPr>
              <a:endCxn id="1029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34" name="Google Shape;1034;p37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035" name="Google Shape;1035;p37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036" name="Google Shape;1036;p37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037" name="Google Shape;1037;p37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038" name="Google Shape;1038;p37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039" name="Google Shape;1039;p37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grpSp>
          <p:nvGrpSpPr>
            <p:cNvPr id="1040" name="Google Shape;1040;p37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041" name="Google Shape;1041;p37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042" name="Google Shape;1042;p37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043" name="Google Shape;1043;p37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044" name="Google Shape;1044;p37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045" name="Google Shape;1045;p37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</p:grpSp>
        <p:sp>
          <p:nvSpPr>
            <p:cNvPr id="1046" name="Google Shape;1046;p37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avLst/>
              <a:gdLst/>
              <a:ahLst/>
              <a:cxnLst/>
              <a:rect l="l" t="t" r="r" b="b"/>
              <a:pathLst>
                <a:path w="2592408" h="3699976" extrusionOk="0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37"/>
            <p:cNvSpPr/>
            <p:nvPr/>
          </p:nvSpPr>
          <p:spPr>
            <a:xfrm>
              <a:off x="2454102" y="3046396"/>
              <a:ext cx="629986" cy="1331895"/>
            </a:xfrm>
            <a:custGeom>
              <a:avLst/>
              <a:gdLst/>
              <a:ahLst/>
              <a:cxnLst/>
              <a:rect l="l" t="t" r="r" b="b"/>
              <a:pathLst>
                <a:path w="659671" h="1443789" extrusionOk="0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0"/>
          <p:cNvSpPr txBox="1">
            <a:spLocks noGrp="1"/>
          </p:cNvSpPr>
          <p:nvPr>
            <p:ph type="title"/>
          </p:nvPr>
        </p:nvSpPr>
        <p:spPr>
          <a:xfrm>
            <a:off x="92065" y="2327253"/>
            <a:ext cx="2418053" cy="19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</a:rPr>
              <a:t>Benefits to taking AP classes in High School</a:t>
            </a:r>
            <a:endParaRPr sz="6600" b="1" dirty="0">
              <a:solidFill>
                <a:srgbClr val="0070C0"/>
              </a:solidFill>
            </a:endParaRPr>
          </a:p>
        </p:txBody>
      </p:sp>
      <p:sp>
        <p:nvSpPr>
          <p:cNvPr id="381" name="Google Shape;381;p20"/>
          <p:cNvSpPr txBox="1">
            <a:spLocks noGrp="1"/>
          </p:cNvSpPr>
          <p:nvPr>
            <p:ph type="body" idx="1"/>
          </p:nvPr>
        </p:nvSpPr>
        <p:spPr>
          <a:xfrm>
            <a:off x="3203991" y="784250"/>
            <a:ext cx="5510875" cy="18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Prep for College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Rise to the top of the pile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Strengthen your transcript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Study what you love or explore new interest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Get a head start to save and earn $$$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Gain life skills to improve employment opportunities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dirty="0"/>
          </a:p>
        </p:txBody>
      </p:sp>
      <p:sp>
        <p:nvSpPr>
          <p:cNvPr id="5" name="Google Shape;788;p37">
            <a:extLst>
              <a:ext uri="{FF2B5EF4-FFF2-40B4-BE49-F238E27FC236}">
                <a16:creationId xmlns:a16="http://schemas.microsoft.com/office/drawing/2014/main" id="{27482337-1169-4B25-B729-973F5574AD84}"/>
              </a:ext>
            </a:extLst>
          </p:cNvPr>
          <p:cNvSpPr/>
          <p:nvPr/>
        </p:nvSpPr>
        <p:spPr>
          <a:xfrm>
            <a:off x="3104995" y="3666931"/>
            <a:ext cx="128589" cy="391778"/>
          </a:xfrm>
          <a:custGeom>
            <a:avLst/>
            <a:gdLst/>
            <a:ahLst/>
            <a:cxnLst/>
            <a:rect l="l" t="t" r="r" b="b"/>
            <a:pathLst>
              <a:path w="142877" h="435309" extrusionOk="0">
                <a:moveTo>
                  <a:pt x="94015" y="160892"/>
                </a:moveTo>
                <a:cubicBezTo>
                  <a:pt x="94015" y="132317"/>
                  <a:pt x="94015" y="104599"/>
                  <a:pt x="94015" y="76500"/>
                </a:cubicBezTo>
                <a:cubicBezTo>
                  <a:pt x="94529" y="66156"/>
                  <a:pt x="93205" y="55802"/>
                  <a:pt x="90109" y="45925"/>
                </a:cubicBezTo>
                <a:cubicBezTo>
                  <a:pt x="86080" y="36505"/>
                  <a:pt x="79479" y="28418"/>
                  <a:pt x="71059" y="22588"/>
                </a:cubicBezTo>
                <a:cubicBezTo>
                  <a:pt x="56772" y="13063"/>
                  <a:pt x="44008" y="17064"/>
                  <a:pt x="35817" y="32113"/>
                </a:cubicBezTo>
                <a:cubicBezTo>
                  <a:pt x="31454" y="39829"/>
                  <a:pt x="28702" y="48354"/>
                  <a:pt x="27721" y="57164"/>
                </a:cubicBezTo>
                <a:cubicBezTo>
                  <a:pt x="23463" y="94636"/>
                  <a:pt x="21234" y="132317"/>
                  <a:pt x="21053" y="170035"/>
                </a:cubicBezTo>
                <a:cubicBezTo>
                  <a:pt x="22768" y="231472"/>
                  <a:pt x="27530" y="292813"/>
                  <a:pt x="33150" y="353963"/>
                </a:cubicBezTo>
                <a:cubicBezTo>
                  <a:pt x="35883" y="371375"/>
                  <a:pt x="41417" y="388234"/>
                  <a:pt x="49533" y="403874"/>
                </a:cubicBezTo>
                <a:cubicBezTo>
                  <a:pt x="57058" y="420543"/>
                  <a:pt x="73726" y="418543"/>
                  <a:pt x="88490" y="417971"/>
                </a:cubicBezTo>
                <a:cubicBezTo>
                  <a:pt x="103254" y="417400"/>
                  <a:pt x="106683" y="405779"/>
                  <a:pt x="108493" y="394826"/>
                </a:cubicBezTo>
                <a:cubicBezTo>
                  <a:pt x="113255" y="366251"/>
                  <a:pt x="118018" y="337676"/>
                  <a:pt x="120208" y="309101"/>
                </a:cubicBezTo>
                <a:cubicBezTo>
                  <a:pt x="122494" y="275192"/>
                  <a:pt x="121828" y="240997"/>
                  <a:pt x="122399" y="206897"/>
                </a:cubicBezTo>
                <a:cubicBezTo>
                  <a:pt x="122399" y="204706"/>
                  <a:pt x="122399" y="202421"/>
                  <a:pt x="122399" y="200230"/>
                </a:cubicBezTo>
                <a:cubicBezTo>
                  <a:pt x="122399" y="192038"/>
                  <a:pt x="124209" y="184037"/>
                  <a:pt x="133353" y="184132"/>
                </a:cubicBezTo>
                <a:cubicBezTo>
                  <a:pt x="142497" y="184228"/>
                  <a:pt x="142878" y="193657"/>
                  <a:pt x="142878" y="200897"/>
                </a:cubicBezTo>
                <a:cubicBezTo>
                  <a:pt x="142306" y="263095"/>
                  <a:pt x="142878" y="325484"/>
                  <a:pt x="130305" y="386824"/>
                </a:cubicBezTo>
                <a:cubicBezTo>
                  <a:pt x="127171" y="398931"/>
                  <a:pt x="122228" y="410494"/>
                  <a:pt x="115636" y="421114"/>
                </a:cubicBezTo>
                <a:cubicBezTo>
                  <a:pt x="110598" y="430573"/>
                  <a:pt x="100406" y="436126"/>
                  <a:pt x="89728" y="435211"/>
                </a:cubicBezTo>
                <a:cubicBezTo>
                  <a:pt x="83061" y="435211"/>
                  <a:pt x="76393" y="435211"/>
                  <a:pt x="69726" y="435211"/>
                </a:cubicBezTo>
                <a:cubicBezTo>
                  <a:pt x="51181" y="435983"/>
                  <a:pt x="34388" y="424296"/>
                  <a:pt x="28673" y="406636"/>
                </a:cubicBezTo>
                <a:cubicBezTo>
                  <a:pt x="22539" y="391549"/>
                  <a:pt x="18062" y="375833"/>
                  <a:pt x="15338" y="359773"/>
                </a:cubicBezTo>
                <a:cubicBezTo>
                  <a:pt x="7051" y="289193"/>
                  <a:pt x="-1712" y="218613"/>
                  <a:pt x="289" y="147271"/>
                </a:cubicBezTo>
                <a:cubicBezTo>
                  <a:pt x="1051" y="120696"/>
                  <a:pt x="2384" y="93931"/>
                  <a:pt x="5718" y="67547"/>
                </a:cubicBezTo>
                <a:cubicBezTo>
                  <a:pt x="7975" y="52973"/>
                  <a:pt x="12366" y="38819"/>
                  <a:pt x="18767" y="25541"/>
                </a:cubicBezTo>
                <a:cubicBezTo>
                  <a:pt x="25816" y="9920"/>
                  <a:pt x="37817" y="-1700"/>
                  <a:pt x="56867" y="205"/>
                </a:cubicBezTo>
                <a:cubicBezTo>
                  <a:pt x="77632" y="2396"/>
                  <a:pt x="96967" y="8777"/>
                  <a:pt x="104016" y="31066"/>
                </a:cubicBezTo>
                <a:cubicBezTo>
                  <a:pt x="108597" y="45134"/>
                  <a:pt x="111131" y="59803"/>
                  <a:pt x="111541" y="74595"/>
                </a:cubicBezTo>
                <a:cubicBezTo>
                  <a:pt x="112398" y="129364"/>
                  <a:pt x="111541" y="184228"/>
                  <a:pt x="111541" y="239092"/>
                </a:cubicBezTo>
                <a:cubicBezTo>
                  <a:pt x="111302" y="250931"/>
                  <a:pt x="110255" y="262733"/>
                  <a:pt x="108397" y="274430"/>
                </a:cubicBezTo>
                <a:cubicBezTo>
                  <a:pt x="107654" y="288222"/>
                  <a:pt x="98606" y="300166"/>
                  <a:pt x="85537" y="304624"/>
                </a:cubicBezTo>
                <a:cubicBezTo>
                  <a:pt x="71155" y="309196"/>
                  <a:pt x="60772" y="303005"/>
                  <a:pt x="50390" y="292241"/>
                </a:cubicBezTo>
                <a:cubicBezTo>
                  <a:pt x="38541" y="280859"/>
                  <a:pt x="31978" y="265047"/>
                  <a:pt x="32293" y="248617"/>
                </a:cubicBezTo>
                <a:cubicBezTo>
                  <a:pt x="32293" y="228614"/>
                  <a:pt x="32293" y="208612"/>
                  <a:pt x="32769" y="188609"/>
                </a:cubicBezTo>
                <a:cubicBezTo>
                  <a:pt x="32407" y="184942"/>
                  <a:pt x="32969" y="181246"/>
                  <a:pt x="34388" y="177846"/>
                </a:cubicBezTo>
                <a:cubicBezTo>
                  <a:pt x="36217" y="174912"/>
                  <a:pt x="39246" y="172922"/>
                  <a:pt x="42675" y="172417"/>
                </a:cubicBezTo>
                <a:cubicBezTo>
                  <a:pt x="46047" y="172941"/>
                  <a:pt x="48885" y="175227"/>
                  <a:pt x="50104" y="178418"/>
                </a:cubicBezTo>
                <a:cubicBezTo>
                  <a:pt x="51076" y="185742"/>
                  <a:pt x="51428" y="193134"/>
                  <a:pt x="51152" y="200515"/>
                </a:cubicBezTo>
                <a:cubicBezTo>
                  <a:pt x="51152" y="216041"/>
                  <a:pt x="51152" y="231567"/>
                  <a:pt x="51152" y="247188"/>
                </a:cubicBezTo>
                <a:cubicBezTo>
                  <a:pt x="51095" y="259161"/>
                  <a:pt x="55476" y="270734"/>
                  <a:pt x="63439" y="279668"/>
                </a:cubicBezTo>
                <a:cubicBezTo>
                  <a:pt x="73726" y="291479"/>
                  <a:pt x="84394" y="290241"/>
                  <a:pt x="90014" y="275763"/>
                </a:cubicBezTo>
                <a:cubicBezTo>
                  <a:pt x="92319" y="269505"/>
                  <a:pt x="93510" y="262904"/>
                  <a:pt x="93538" y="256237"/>
                </a:cubicBezTo>
                <a:cubicBezTo>
                  <a:pt x="93538" y="224328"/>
                  <a:pt x="93538" y="192514"/>
                  <a:pt x="93538" y="160987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788;p37">
            <a:extLst>
              <a:ext uri="{FF2B5EF4-FFF2-40B4-BE49-F238E27FC236}">
                <a16:creationId xmlns:a16="http://schemas.microsoft.com/office/drawing/2014/main" id="{87A656EB-2D42-44C4-A002-274A9FD29F5F}"/>
              </a:ext>
            </a:extLst>
          </p:cNvPr>
          <p:cNvSpPr/>
          <p:nvPr/>
        </p:nvSpPr>
        <p:spPr>
          <a:xfrm>
            <a:off x="3075402" y="893161"/>
            <a:ext cx="128589" cy="391778"/>
          </a:xfrm>
          <a:custGeom>
            <a:avLst/>
            <a:gdLst/>
            <a:ahLst/>
            <a:cxnLst/>
            <a:rect l="l" t="t" r="r" b="b"/>
            <a:pathLst>
              <a:path w="142877" h="435309" extrusionOk="0">
                <a:moveTo>
                  <a:pt x="94015" y="160892"/>
                </a:moveTo>
                <a:cubicBezTo>
                  <a:pt x="94015" y="132317"/>
                  <a:pt x="94015" y="104599"/>
                  <a:pt x="94015" y="76500"/>
                </a:cubicBezTo>
                <a:cubicBezTo>
                  <a:pt x="94529" y="66156"/>
                  <a:pt x="93205" y="55802"/>
                  <a:pt x="90109" y="45925"/>
                </a:cubicBezTo>
                <a:cubicBezTo>
                  <a:pt x="86080" y="36505"/>
                  <a:pt x="79479" y="28418"/>
                  <a:pt x="71059" y="22588"/>
                </a:cubicBezTo>
                <a:cubicBezTo>
                  <a:pt x="56772" y="13063"/>
                  <a:pt x="44008" y="17064"/>
                  <a:pt x="35817" y="32113"/>
                </a:cubicBezTo>
                <a:cubicBezTo>
                  <a:pt x="31454" y="39829"/>
                  <a:pt x="28702" y="48354"/>
                  <a:pt x="27721" y="57164"/>
                </a:cubicBezTo>
                <a:cubicBezTo>
                  <a:pt x="23463" y="94636"/>
                  <a:pt x="21234" y="132317"/>
                  <a:pt x="21053" y="170035"/>
                </a:cubicBezTo>
                <a:cubicBezTo>
                  <a:pt x="22768" y="231472"/>
                  <a:pt x="27530" y="292813"/>
                  <a:pt x="33150" y="353963"/>
                </a:cubicBezTo>
                <a:cubicBezTo>
                  <a:pt x="35883" y="371375"/>
                  <a:pt x="41417" y="388234"/>
                  <a:pt x="49533" y="403874"/>
                </a:cubicBezTo>
                <a:cubicBezTo>
                  <a:pt x="57058" y="420543"/>
                  <a:pt x="73726" y="418543"/>
                  <a:pt x="88490" y="417971"/>
                </a:cubicBezTo>
                <a:cubicBezTo>
                  <a:pt x="103254" y="417400"/>
                  <a:pt x="106683" y="405779"/>
                  <a:pt x="108493" y="394826"/>
                </a:cubicBezTo>
                <a:cubicBezTo>
                  <a:pt x="113255" y="366251"/>
                  <a:pt x="118018" y="337676"/>
                  <a:pt x="120208" y="309101"/>
                </a:cubicBezTo>
                <a:cubicBezTo>
                  <a:pt x="122494" y="275192"/>
                  <a:pt x="121828" y="240997"/>
                  <a:pt x="122399" y="206897"/>
                </a:cubicBezTo>
                <a:cubicBezTo>
                  <a:pt x="122399" y="204706"/>
                  <a:pt x="122399" y="202421"/>
                  <a:pt x="122399" y="200230"/>
                </a:cubicBezTo>
                <a:cubicBezTo>
                  <a:pt x="122399" y="192038"/>
                  <a:pt x="124209" y="184037"/>
                  <a:pt x="133353" y="184132"/>
                </a:cubicBezTo>
                <a:cubicBezTo>
                  <a:pt x="142497" y="184228"/>
                  <a:pt x="142878" y="193657"/>
                  <a:pt x="142878" y="200897"/>
                </a:cubicBezTo>
                <a:cubicBezTo>
                  <a:pt x="142306" y="263095"/>
                  <a:pt x="142878" y="325484"/>
                  <a:pt x="130305" y="386824"/>
                </a:cubicBezTo>
                <a:cubicBezTo>
                  <a:pt x="127171" y="398931"/>
                  <a:pt x="122228" y="410494"/>
                  <a:pt x="115636" y="421114"/>
                </a:cubicBezTo>
                <a:cubicBezTo>
                  <a:pt x="110598" y="430573"/>
                  <a:pt x="100406" y="436126"/>
                  <a:pt x="89728" y="435211"/>
                </a:cubicBezTo>
                <a:cubicBezTo>
                  <a:pt x="83061" y="435211"/>
                  <a:pt x="76393" y="435211"/>
                  <a:pt x="69726" y="435211"/>
                </a:cubicBezTo>
                <a:cubicBezTo>
                  <a:pt x="51181" y="435983"/>
                  <a:pt x="34388" y="424296"/>
                  <a:pt x="28673" y="406636"/>
                </a:cubicBezTo>
                <a:cubicBezTo>
                  <a:pt x="22539" y="391549"/>
                  <a:pt x="18062" y="375833"/>
                  <a:pt x="15338" y="359773"/>
                </a:cubicBezTo>
                <a:cubicBezTo>
                  <a:pt x="7051" y="289193"/>
                  <a:pt x="-1712" y="218613"/>
                  <a:pt x="289" y="147271"/>
                </a:cubicBezTo>
                <a:cubicBezTo>
                  <a:pt x="1051" y="120696"/>
                  <a:pt x="2384" y="93931"/>
                  <a:pt x="5718" y="67547"/>
                </a:cubicBezTo>
                <a:cubicBezTo>
                  <a:pt x="7975" y="52973"/>
                  <a:pt x="12366" y="38819"/>
                  <a:pt x="18767" y="25541"/>
                </a:cubicBezTo>
                <a:cubicBezTo>
                  <a:pt x="25816" y="9920"/>
                  <a:pt x="37817" y="-1700"/>
                  <a:pt x="56867" y="205"/>
                </a:cubicBezTo>
                <a:cubicBezTo>
                  <a:pt x="77632" y="2396"/>
                  <a:pt x="96967" y="8777"/>
                  <a:pt x="104016" y="31066"/>
                </a:cubicBezTo>
                <a:cubicBezTo>
                  <a:pt x="108597" y="45134"/>
                  <a:pt x="111131" y="59803"/>
                  <a:pt x="111541" y="74595"/>
                </a:cubicBezTo>
                <a:cubicBezTo>
                  <a:pt x="112398" y="129364"/>
                  <a:pt x="111541" y="184228"/>
                  <a:pt x="111541" y="239092"/>
                </a:cubicBezTo>
                <a:cubicBezTo>
                  <a:pt x="111302" y="250931"/>
                  <a:pt x="110255" y="262733"/>
                  <a:pt x="108397" y="274430"/>
                </a:cubicBezTo>
                <a:cubicBezTo>
                  <a:pt x="107654" y="288222"/>
                  <a:pt x="98606" y="300166"/>
                  <a:pt x="85537" y="304624"/>
                </a:cubicBezTo>
                <a:cubicBezTo>
                  <a:pt x="71155" y="309196"/>
                  <a:pt x="60772" y="303005"/>
                  <a:pt x="50390" y="292241"/>
                </a:cubicBezTo>
                <a:cubicBezTo>
                  <a:pt x="38541" y="280859"/>
                  <a:pt x="31978" y="265047"/>
                  <a:pt x="32293" y="248617"/>
                </a:cubicBezTo>
                <a:cubicBezTo>
                  <a:pt x="32293" y="228614"/>
                  <a:pt x="32293" y="208612"/>
                  <a:pt x="32769" y="188609"/>
                </a:cubicBezTo>
                <a:cubicBezTo>
                  <a:pt x="32407" y="184942"/>
                  <a:pt x="32969" y="181246"/>
                  <a:pt x="34388" y="177846"/>
                </a:cubicBezTo>
                <a:cubicBezTo>
                  <a:pt x="36217" y="174912"/>
                  <a:pt x="39246" y="172922"/>
                  <a:pt x="42675" y="172417"/>
                </a:cubicBezTo>
                <a:cubicBezTo>
                  <a:pt x="46047" y="172941"/>
                  <a:pt x="48885" y="175227"/>
                  <a:pt x="50104" y="178418"/>
                </a:cubicBezTo>
                <a:cubicBezTo>
                  <a:pt x="51076" y="185742"/>
                  <a:pt x="51428" y="193134"/>
                  <a:pt x="51152" y="200515"/>
                </a:cubicBezTo>
                <a:cubicBezTo>
                  <a:pt x="51152" y="216041"/>
                  <a:pt x="51152" y="231567"/>
                  <a:pt x="51152" y="247188"/>
                </a:cubicBezTo>
                <a:cubicBezTo>
                  <a:pt x="51095" y="259161"/>
                  <a:pt x="55476" y="270734"/>
                  <a:pt x="63439" y="279668"/>
                </a:cubicBezTo>
                <a:cubicBezTo>
                  <a:pt x="73726" y="291479"/>
                  <a:pt x="84394" y="290241"/>
                  <a:pt x="90014" y="275763"/>
                </a:cubicBezTo>
                <a:cubicBezTo>
                  <a:pt x="92319" y="269505"/>
                  <a:pt x="93510" y="262904"/>
                  <a:pt x="93538" y="256237"/>
                </a:cubicBezTo>
                <a:cubicBezTo>
                  <a:pt x="93538" y="224328"/>
                  <a:pt x="93538" y="192514"/>
                  <a:pt x="93538" y="160987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88;p37">
            <a:extLst>
              <a:ext uri="{FF2B5EF4-FFF2-40B4-BE49-F238E27FC236}">
                <a16:creationId xmlns:a16="http://schemas.microsoft.com/office/drawing/2014/main" id="{46692250-B467-49DA-9777-225C94A8BAB3}"/>
              </a:ext>
            </a:extLst>
          </p:cNvPr>
          <p:cNvSpPr/>
          <p:nvPr/>
        </p:nvSpPr>
        <p:spPr>
          <a:xfrm>
            <a:off x="3080534" y="1393850"/>
            <a:ext cx="128589" cy="391778"/>
          </a:xfrm>
          <a:custGeom>
            <a:avLst/>
            <a:gdLst/>
            <a:ahLst/>
            <a:cxnLst/>
            <a:rect l="l" t="t" r="r" b="b"/>
            <a:pathLst>
              <a:path w="142877" h="435309" extrusionOk="0">
                <a:moveTo>
                  <a:pt x="94015" y="160892"/>
                </a:moveTo>
                <a:cubicBezTo>
                  <a:pt x="94015" y="132317"/>
                  <a:pt x="94015" y="104599"/>
                  <a:pt x="94015" y="76500"/>
                </a:cubicBezTo>
                <a:cubicBezTo>
                  <a:pt x="94529" y="66156"/>
                  <a:pt x="93205" y="55802"/>
                  <a:pt x="90109" y="45925"/>
                </a:cubicBezTo>
                <a:cubicBezTo>
                  <a:pt x="86080" y="36505"/>
                  <a:pt x="79479" y="28418"/>
                  <a:pt x="71059" y="22588"/>
                </a:cubicBezTo>
                <a:cubicBezTo>
                  <a:pt x="56772" y="13063"/>
                  <a:pt x="44008" y="17064"/>
                  <a:pt x="35817" y="32113"/>
                </a:cubicBezTo>
                <a:cubicBezTo>
                  <a:pt x="31454" y="39829"/>
                  <a:pt x="28702" y="48354"/>
                  <a:pt x="27721" y="57164"/>
                </a:cubicBezTo>
                <a:cubicBezTo>
                  <a:pt x="23463" y="94636"/>
                  <a:pt x="21234" y="132317"/>
                  <a:pt x="21053" y="170035"/>
                </a:cubicBezTo>
                <a:cubicBezTo>
                  <a:pt x="22768" y="231472"/>
                  <a:pt x="27530" y="292813"/>
                  <a:pt x="33150" y="353963"/>
                </a:cubicBezTo>
                <a:cubicBezTo>
                  <a:pt x="35883" y="371375"/>
                  <a:pt x="41417" y="388234"/>
                  <a:pt x="49533" y="403874"/>
                </a:cubicBezTo>
                <a:cubicBezTo>
                  <a:pt x="57058" y="420543"/>
                  <a:pt x="73726" y="418543"/>
                  <a:pt x="88490" y="417971"/>
                </a:cubicBezTo>
                <a:cubicBezTo>
                  <a:pt x="103254" y="417400"/>
                  <a:pt x="106683" y="405779"/>
                  <a:pt x="108493" y="394826"/>
                </a:cubicBezTo>
                <a:cubicBezTo>
                  <a:pt x="113255" y="366251"/>
                  <a:pt x="118018" y="337676"/>
                  <a:pt x="120208" y="309101"/>
                </a:cubicBezTo>
                <a:cubicBezTo>
                  <a:pt x="122494" y="275192"/>
                  <a:pt x="121828" y="240997"/>
                  <a:pt x="122399" y="206897"/>
                </a:cubicBezTo>
                <a:cubicBezTo>
                  <a:pt x="122399" y="204706"/>
                  <a:pt x="122399" y="202421"/>
                  <a:pt x="122399" y="200230"/>
                </a:cubicBezTo>
                <a:cubicBezTo>
                  <a:pt x="122399" y="192038"/>
                  <a:pt x="124209" y="184037"/>
                  <a:pt x="133353" y="184132"/>
                </a:cubicBezTo>
                <a:cubicBezTo>
                  <a:pt x="142497" y="184228"/>
                  <a:pt x="142878" y="193657"/>
                  <a:pt x="142878" y="200897"/>
                </a:cubicBezTo>
                <a:cubicBezTo>
                  <a:pt x="142306" y="263095"/>
                  <a:pt x="142878" y="325484"/>
                  <a:pt x="130305" y="386824"/>
                </a:cubicBezTo>
                <a:cubicBezTo>
                  <a:pt x="127171" y="398931"/>
                  <a:pt x="122228" y="410494"/>
                  <a:pt x="115636" y="421114"/>
                </a:cubicBezTo>
                <a:cubicBezTo>
                  <a:pt x="110598" y="430573"/>
                  <a:pt x="100406" y="436126"/>
                  <a:pt x="89728" y="435211"/>
                </a:cubicBezTo>
                <a:cubicBezTo>
                  <a:pt x="83061" y="435211"/>
                  <a:pt x="76393" y="435211"/>
                  <a:pt x="69726" y="435211"/>
                </a:cubicBezTo>
                <a:cubicBezTo>
                  <a:pt x="51181" y="435983"/>
                  <a:pt x="34388" y="424296"/>
                  <a:pt x="28673" y="406636"/>
                </a:cubicBezTo>
                <a:cubicBezTo>
                  <a:pt x="22539" y="391549"/>
                  <a:pt x="18062" y="375833"/>
                  <a:pt x="15338" y="359773"/>
                </a:cubicBezTo>
                <a:cubicBezTo>
                  <a:pt x="7051" y="289193"/>
                  <a:pt x="-1712" y="218613"/>
                  <a:pt x="289" y="147271"/>
                </a:cubicBezTo>
                <a:cubicBezTo>
                  <a:pt x="1051" y="120696"/>
                  <a:pt x="2384" y="93931"/>
                  <a:pt x="5718" y="67547"/>
                </a:cubicBezTo>
                <a:cubicBezTo>
                  <a:pt x="7975" y="52973"/>
                  <a:pt x="12366" y="38819"/>
                  <a:pt x="18767" y="25541"/>
                </a:cubicBezTo>
                <a:cubicBezTo>
                  <a:pt x="25816" y="9920"/>
                  <a:pt x="37817" y="-1700"/>
                  <a:pt x="56867" y="205"/>
                </a:cubicBezTo>
                <a:cubicBezTo>
                  <a:pt x="77632" y="2396"/>
                  <a:pt x="96967" y="8777"/>
                  <a:pt x="104016" y="31066"/>
                </a:cubicBezTo>
                <a:cubicBezTo>
                  <a:pt x="108597" y="45134"/>
                  <a:pt x="111131" y="59803"/>
                  <a:pt x="111541" y="74595"/>
                </a:cubicBezTo>
                <a:cubicBezTo>
                  <a:pt x="112398" y="129364"/>
                  <a:pt x="111541" y="184228"/>
                  <a:pt x="111541" y="239092"/>
                </a:cubicBezTo>
                <a:cubicBezTo>
                  <a:pt x="111302" y="250931"/>
                  <a:pt x="110255" y="262733"/>
                  <a:pt x="108397" y="274430"/>
                </a:cubicBezTo>
                <a:cubicBezTo>
                  <a:pt x="107654" y="288222"/>
                  <a:pt x="98606" y="300166"/>
                  <a:pt x="85537" y="304624"/>
                </a:cubicBezTo>
                <a:cubicBezTo>
                  <a:pt x="71155" y="309196"/>
                  <a:pt x="60772" y="303005"/>
                  <a:pt x="50390" y="292241"/>
                </a:cubicBezTo>
                <a:cubicBezTo>
                  <a:pt x="38541" y="280859"/>
                  <a:pt x="31978" y="265047"/>
                  <a:pt x="32293" y="248617"/>
                </a:cubicBezTo>
                <a:cubicBezTo>
                  <a:pt x="32293" y="228614"/>
                  <a:pt x="32293" y="208612"/>
                  <a:pt x="32769" y="188609"/>
                </a:cubicBezTo>
                <a:cubicBezTo>
                  <a:pt x="32407" y="184942"/>
                  <a:pt x="32969" y="181246"/>
                  <a:pt x="34388" y="177846"/>
                </a:cubicBezTo>
                <a:cubicBezTo>
                  <a:pt x="36217" y="174912"/>
                  <a:pt x="39246" y="172922"/>
                  <a:pt x="42675" y="172417"/>
                </a:cubicBezTo>
                <a:cubicBezTo>
                  <a:pt x="46047" y="172941"/>
                  <a:pt x="48885" y="175227"/>
                  <a:pt x="50104" y="178418"/>
                </a:cubicBezTo>
                <a:cubicBezTo>
                  <a:pt x="51076" y="185742"/>
                  <a:pt x="51428" y="193134"/>
                  <a:pt x="51152" y="200515"/>
                </a:cubicBezTo>
                <a:cubicBezTo>
                  <a:pt x="51152" y="216041"/>
                  <a:pt x="51152" y="231567"/>
                  <a:pt x="51152" y="247188"/>
                </a:cubicBezTo>
                <a:cubicBezTo>
                  <a:pt x="51095" y="259161"/>
                  <a:pt x="55476" y="270734"/>
                  <a:pt x="63439" y="279668"/>
                </a:cubicBezTo>
                <a:cubicBezTo>
                  <a:pt x="73726" y="291479"/>
                  <a:pt x="84394" y="290241"/>
                  <a:pt x="90014" y="275763"/>
                </a:cubicBezTo>
                <a:cubicBezTo>
                  <a:pt x="92319" y="269505"/>
                  <a:pt x="93510" y="262904"/>
                  <a:pt x="93538" y="256237"/>
                </a:cubicBezTo>
                <a:cubicBezTo>
                  <a:pt x="93538" y="224328"/>
                  <a:pt x="93538" y="192514"/>
                  <a:pt x="93538" y="160987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88;p37">
            <a:extLst>
              <a:ext uri="{FF2B5EF4-FFF2-40B4-BE49-F238E27FC236}">
                <a16:creationId xmlns:a16="http://schemas.microsoft.com/office/drawing/2014/main" id="{74111408-C455-4ECC-8F17-0464829F5977}"/>
              </a:ext>
            </a:extLst>
          </p:cNvPr>
          <p:cNvSpPr/>
          <p:nvPr/>
        </p:nvSpPr>
        <p:spPr>
          <a:xfrm>
            <a:off x="3089499" y="1936053"/>
            <a:ext cx="128589" cy="391778"/>
          </a:xfrm>
          <a:custGeom>
            <a:avLst/>
            <a:gdLst/>
            <a:ahLst/>
            <a:cxnLst/>
            <a:rect l="l" t="t" r="r" b="b"/>
            <a:pathLst>
              <a:path w="142877" h="435309" extrusionOk="0">
                <a:moveTo>
                  <a:pt x="94015" y="160892"/>
                </a:moveTo>
                <a:cubicBezTo>
                  <a:pt x="94015" y="132317"/>
                  <a:pt x="94015" y="104599"/>
                  <a:pt x="94015" y="76500"/>
                </a:cubicBezTo>
                <a:cubicBezTo>
                  <a:pt x="94529" y="66156"/>
                  <a:pt x="93205" y="55802"/>
                  <a:pt x="90109" y="45925"/>
                </a:cubicBezTo>
                <a:cubicBezTo>
                  <a:pt x="86080" y="36505"/>
                  <a:pt x="79479" y="28418"/>
                  <a:pt x="71059" y="22588"/>
                </a:cubicBezTo>
                <a:cubicBezTo>
                  <a:pt x="56772" y="13063"/>
                  <a:pt x="44008" y="17064"/>
                  <a:pt x="35817" y="32113"/>
                </a:cubicBezTo>
                <a:cubicBezTo>
                  <a:pt x="31454" y="39829"/>
                  <a:pt x="28702" y="48354"/>
                  <a:pt x="27721" y="57164"/>
                </a:cubicBezTo>
                <a:cubicBezTo>
                  <a:pt x="23463" y="94636"/>
                  <a:pt x="21234" y="132317"/>
                  <a:pt x="21053" y="170035"/>
                </a:cubicBezTo>
                <a:cubicBezTo>
                  <a:pt x="22768" y="231472"/>
                  <a:pt x="27530" y="292813"/>
                  <a:pt x="33150" y="353963"/>
                </a:cubicBezTo>
                <a:cubicBezTo>
                  <a:pt x="35883" y="371375"/>
                  <a:pt x="41417" y="388234"/>
                  <a:pt x="49533" y="403874"/>
                </a:cubicBezTo>
                <a:cubicBezTo>
                  <a:pt x="57058" y="420543"/>
                  <a:pt x="73726" y="418543"/>
                  <a:pt x="88490" y="417971"/>
                </a:cubicBezTo>
                <a:cubicBezTo>
                  <a:pt x="103254" y="417400"/>
                  <a:pt x="106683" y="405779"/>
                  <a:pt x="108493" y="394826"/>
                </a:cubicBezTo>
                <a:cubicBezTo>
                  <a:pt x="113255" y="366251"/>
                  <a:pt x="118018" y="337676"/>
                  <a:pt x="120208" y="309101"/>
                </a:cubicBezTo>
                <a:cubicBezTo>
                  <a:pt x="122494" y="275192"/>
                  <a:pt x="121828" y="240997"/>
                  <a:pt x="122399" y="206897"/>
                </a:cubicBezTo>
                <a:cubicBezTo>
                  <a:pt x="122399" y="204706"/>
                  <a:pt x="122399" y="202421"/>
                  <a:pt x="122399" y="200230"/>
                </a:cubicBezTo>
                <a:cubicBezTo>
                  <a:pt x="122399" y="192038"/>
                  <a:pt x="124209" y="184037"/>
                  <a:pt x="133353" y="184132"/>
                </a:cubicBezTo>
                <a:cubicBezTo>
                  <a:pt x="142497" y="184228"/>
                  <a:pt x="142878" y="193657"/>
                  <a:pt x="142878" y="200897"/>
                </a:cubicBezTo>
                <a:cubicBezTo>
                  <a:pt x="142306" y="263095"/>
                  <a:pt x="142878" y="325484"/>
                  <a:pt x="130305" y="386824"/>
                </a:cubicBezTo>
                <a:cubicBezTo>
                  <a:pt x="127171" y="398931"/>
                  <a:pt x="122228" y="410494"/>
                  <a:pt x="115636" y="421114"/>
                </a:cubicBezTo>
                <a:cubicBezTo>
                  <a:pt x="110598" y="430573"/>
                  <a:pt x="100406" y="436126"/>
                  <a:pt x="89728" y="435211"/>
                </a:cubicBezTo>
                <a:cubicBezTo>
                  <a:pt x="83061" y="435211"/>
                  <a:pt x="76393" y="435211"/>
                  <a:pt x="69726" y="435211"/>
                </a:cubicBezTo>
                <a:cubicBezTo>
                  <a:pt x="51181" y="435983"/>
                  <a:pt x="34388" y="424296"/>
                  <a:pt x="28673" y="406636"/>
                </a:cubicBezTo>
                <a:cubicBezTo>
                  <a:pt x="22539" y="391549"/>
                  <a:pt x="18062" y="375833"/>
                  <a:pt x="15338" y="359773"/>
                </a:cubicBezTo>
                <a:cubicBezTo>
                  <a:pt x="7051" y="289193"/>
                  <a:pt x="-1712" y="218613"/>
                  <a:pt x="289" y="147271"/>
                </a:cubicBezTo>
                <a:cubicBezTo>
                  <a:pt x="1051" y="120696"/>
                  <a:pt x="2384" y="93931"/>
                  <a:pt x="5718" y="67547"/>
                </a:cubicBezTo>
                <a:cubicBezTo>
                  <a:pt x="7975" y="52973"/>
                  <a:pt x="12366" y="38819"/>
                  <a:pt x="18767" y="25541"/>
                </a:cubicBezTo>
                <a:cubicBezTo>
                  <a:pt x="25816" y="9920"/>
                  <a:pt x="37817" y="-1700"/>
                  <a:pt x="56867" y="205"/>
                </a:cubicBezTo>
                <a:cubicBezTo>
                  <a:pt x="77632" y="2396"/>
                  <a:pt x="96967" y="8777"/>
                  <a:pt x="104016" y="31066"/>
                </a:cubicBezTo>
                <a:cubicBezTo>
                  <a:pt x="108597" y="45134"/>
                  <a:pt x="111131" y="59803"/>
                  <a:pt x="111541" y="74595"/>
                </a:cubicBezTo>
                <a:cubicBezTo>
                  <a:pt x="112398" y="129364"/>
                  <a:pt x="111541" y="184228"/>
                  <a:pt x="111541" y="239092"/>
                </a:cubicBezTo>
                <a:cubicBezTo>
                  <a:pt x="111302" y="250931"/>
                  <a:pt x="110255" y="262733"/>
                  <a:pt x="108397" y="274430"/>
                </a:cubicBezTo>
                <a:cubicBezTo>
                  <a:pt x="107654" y="288222"/>
                  <a:pt x="98606" y="300166"/>
                  <a:pt x="85537" y="304624"/>
                </a:cubicBezTo>
                <a:cubicBezTo>
                  <a:pt x="71155" y="309196"/>
                  <a:pt x="60772" y="303005"/>
                  <a:pt x="50390" y="292241"/>
                </a:cubicBezTo>
                <a:cubicBezTo>
                  <a:pt x="38541" y="280859"/>
                  <a:pt x="31978" y="265047"/>
                  <a:pt x="32293" y="248617"/>
                </a:cubicBezTo>
                <a:cubicBezTo>
                  <a:pt x="32293" y="228614"/>
                  <a:pt x="32293" y="208612"/>
                  <a:pt x="32769" y="188609"/>
                </a:cubicBezTo>
                <a:cubicBezTo>
                  <a:pt x="32407" y="184942"/>
                  <a:pt x="32969" y="181246"/>
                  <a:pt x="34388" y="177846"/>
                </a:cubicBezTo>
                <a:cubicBezTo>
                  <a:pt x="36217" y="174912"/>
                  <a:pt x="39246" y="172922"/>
                  <a:pt x="42675" y="172417"/>
                </a:cubicBezTo>
                <a:cubicBezTo>
                  <a:pt x="46047" y="172941"/>
                  <a:pt x="48885" y="175227"/>
                  <a:pt x="50104" y="178418"/>
                </a:cubicBezTo>
                <a:cubicBezTo>
                  <a:pt x="51076" y="185742"/>
                  <a:pt x="51428" y="193134"/>
                  <a:pt x="51152" y="200515"/>
                </a:cubicBezTo>
                <a:cubicBezTo>
                  <a:pt x="51152" y="216041"/>
                  <a:pt x="51152" y="231567"/>
                  <a:pt x="51152" y="247188"/>
                </a:cubicBezTo>
                <a:cubicBezTo>
                  <a:pt x="51095" y="259161"/>
                  <a:pt x="55476" y="270734"/>
                  <a:pt x="63439" y="279668"/>
                </a:cubicBezTo>
                <a:cubicBezTo>
                  <a:pt x="73726" y="291479"/>
                  <a:pt x="84394" y="290241"/>
                  <a:pt x="90014" y="275763"/>
                </a:cubicBezTo>
                <a:cubicBezTo>
                  <a:pt x="92319" y="269505"/>
                  <a:pt x="93510" y="262904"/>
                  <a:pt x="93538" y="256237"/>
                </a:cubicBezTo>
                <a:cubicBezTo>
                  <a:pt x="93538" y="224328"/>
                  <a:pt x="93538" y="192514"/>
                  <a:pt x="93538" y="160987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788;p37">
            <a:extLst>
              <a:ext uri="{FF2B5EF4-FFF2-40B4-BE49-F238E27FC236}">
                <a16:creationId xmlns:a16="http://schemas.microsoft.com/office/drawing/2014/main" id="{8AA3D11B-E84E-4E7D-90E2-90347315A15A}"/>
              </a:ext>
            </a:extLst>
          </p:cNvPr>
          <p:cNvSpPr/>
          <p:nvPr/>
        </p:nvSpPr>
        <p:spPr>
          <a:xfrm>
            <a:off x="3089498" y="2514783"/>
            <a:ext cx="128589" cy="391778"/>
          </a:xfrm>
          <a:custGeom>
            <a:avLst/>
            <a:gdLst/>
            <a:ahLst/>
            <a:cxnLst/>
            <a:rect l="l" t="t" r="r" b="b"/>
            <a:pathLst>
              <a:path w="142877" h="435309" extrusionOk="0">
                <a:moveTo>
                  <a:pt x="94015" y="160892"/>
                </a:moveTo>
                <a:cubicBezTo>
                  <a:pt x="94015" y="132317"/>
                  <a:pt x="94015" y="104599"/>
                  <a:pt x="94015" y="76500"/>
                </a:cubicBezTo>
                <a:cubicBezTo>
                  <a:pt x="94529" y="66156"/>
                  <a:pt x="93205" y="55802"/>
                  <a:pt x="90109" y="45925"/>
                </a:cubicBezTo>
                <a:cubicBezTo>
                  <a:pt x="86080" y="36505"/>
                  <a:pt x="79479" y="28418"/>
                  <a:pt x="71059" y="22588"/>
                </a:cubicBezTo>
                <a:cubicBezTo>
                  <a:pt x="56772" y="13063"/>
                  <a:pt x="44008" y="17064"/>
                  <a:pt x="35817" y="32113"/>
                </a:cubicBezTo>
                <a:cubicBezTo>
                  <a:pt x="31454" y="39829"/>
                  <a:pt x="28702" y="48354"/>
                  <a:pt x="27721" y="57164"/>
                </a:cubicBezTo>
                <a:cubicBezTo>
                  <a:pt x="23463" y="94636"/>
                  <a:pt x="21234" y="132317"/>
                  <a:pt x="21053" y="170035"/>
                </a:cubicBezTo>
                <a:cubicBezTo>
                  <a:pt x="22768" y="231472"/>
                  <a:pt x="27530" y="292813"/>
                  <a:pt x="33150" y="353963"/>
                </a:cubicBezTo>
                <a:cubicBezTo>
                  <a:pt x="35883" y="371375"/>
                  <a:pt x="41417" y="388234"/>
                  <a:pt x="49533" y="403874"/>
                </a:cubicBezTo>
                <a:cubicBezTo>
                  <a:pt x="57058" y="420543"/>
                  <a:pt x="73726" y="418543"/>
                  <a:pt x="88490" y="417971"/>
                </a:cubicBezTo>
                <a:cubicBezTo>
                  <a:pt x="103254" y="417400"/>
                  <a:pt x="106683" y="405779"/>
                  <a:pt x="108493" y="394826"/>
                </a:cubicBezTo>
                <a:cubicBezTo>
                  <a:pt x="113255" y="366251"/>
                  <a:pt x="118018" y="337676"/>
                  <a:pt x="120208" y="309101"/>
                </a:cubicBezTo>
                <a:cubicBezTo>
                  <a:pt x="122494" y="275192"/>
                  <a:pt x="121828" y="240997"/>
                  <a:pt x="122399" y="206897"/>
                </a:cubicBezTo>
                <a:cubicBezTo>
                  <a:pt x="122399" y="204706"/>
                  <a:pt x="122399" y="202421"/>
                  <a:pt x="122399" y="200230"/>
                </a:cubicBezTo>
                <a:cubicBezTo>
                  <a:pt x="122399" y="192038"/>
                  <a:pt x="124209" y="184037"/>
                  <a:pt x="133353" y="184132"/>
                </a:cubicBezTo>
                <a:cubicBezTo>
                  <a:pt x="142497" y="184228"/>
                  <a:pt x="142878" y="193657"/>
                  <a:pt x="142878" y="200897"/>
                </a:cubicBezTo>
                <a:cubicBezTo>
                  <a:pt x="142306" y="263095"/>
                  <a:pt x="142878" y="325484"/>
                  <a:pt x="130305" y="386824"/>
                </a:cubicBezTo>
                <a:cubicBezTo>
                  <a:pt x="127171" y="398931"/>
                  <a:pt x="122228" y="410494"/>
                  <a:pt x="115636" y="421114"/>
                </a:cubicBezTo>
                <a:cubicBezTo>
                  <a:pt x="110598" y="430573"/>
                  <a:pt x="100406" y="436126"/>
                  <a:pt x="89728" y="435211"/>
                </a:cubicBezTo>
                <a:cubicBezTo>
                  <a:pt x="83061" y="435211"/>
                  <a:pt x="76393" y="435211"/>
                  <a:pt x="69726" y="435211"/>
                </a:cubicBezTo>
                <a:cubicBezTo>
                  <a:pt x="51181" y="435983"/>
                  <a:pt x="34388" y="424296"/>
                  <a:pt x="28673" y="406636"/>
                </a:cubicBezTo>
                <a:cubicBezTo>
                  <a:pt x="22539" y="391549"/>
                  <a:pt x="18062" y="375833"/>
                  <a:pt x="15338" y="359773"/>
                </a:cubicBezTo>
                <a:cubicBezTo>
                  <a:pt x="7051" y="289193"/>
                  <a:pt x="-1712" y="218613"/>
                  <a:pt x="289" y="147271"/>
                </a:cubicBezTo>
                <a:cubicBezTo>
                  <a:pt x="1051" y="120696"/>
                  <a:pt x="2384" y="93931"/>
                  <a:pt x="5718" y="67547"/>
                </a:cubicBezTo>
                <a:cubicBezTo>
                  <a:pt x="7975" y="52973"/>
                  <a:pt x="12366" y="38819"/>
                  <a:pt x="18767" y="25541"/>
                </a:cubicBezTo>
                <a:cubicBezTo>
                  <a:pt x="25816" y="9920"/>
                  <a:pt x="37817" y="-1700"/>
                  <a:pt x="56867" y="205"/>
                </a:cubicBezTo>
                <a:cubicBezTo>
                  <a:pt x="77632" y="2396"/>
                  <a:pt x="96967" y="8777"/>
                  <a:pt x="104016" y="31066"/>
                </a:cubicBezTo>
                <a:cubicBezTo>
                  <a:pt x="108597" y="45134"/>
                  <a:pt x="111131" y="59803"/>
                  <a:pt x="111541" y="74595"/>
                </a:cubicBezTo>
                <a:cubicBezTo>
                  <a:pt x="112398" y="129364"/>
                  <a:pt x="111541" y="184228"/>
                  <a:pt x="111541" y="239092"/>
                </a:cubicBezTo>
                <a:cubicBezTo>
                  <a:pt x="111302" y="250931"/>
                  <a:pt x="110255" y="262733"/>
                  <a:pt x="108397" y="274430"/>
                </a:cubicBezTo>
                <a:cubicBezTo>
                  <a:pt x="107654" y="288222"/>
                  <a:pt x="98606" y="300166"/>
                  <a:pt x="85537" y="304624"/>
                </a:cubicBezTo>
                <a:cubicBezTo>
                  <a:pt x="71155" y="309196"/>
                  <a:pt x="60772" y="303005"/>
                  <a:pt x="50390" y="292241"/>
                </a:cubicBezTo>
                <a:cubicBezTo>
                  <a:pt x="38541" y="280859"/>
                  <a:pt x="31978" y="265047"/>
                  <a:pt x="32293" y="248617"/>
                </a:cubicBezTo>
                <a:cubicBezTo>
                  <a:pt x="32293" y="228614"/>
                  <a:pt x="32293" y="208612"/>
                  <a:pt x="32769" y="188609"/>
                </a:cubicBezTo>
                <a:cubicBezTo>
                  <a:pt x="32407" y="184942"/>
                  <a:pt x="32969" y="181246"/>
                  <a:pt x="34388" y="177846"/>
                </a:cubicBezTo>
                <a:cubicBezTo>
                  <a:pt x="36217" y="174912"/>
                  <a:pt x="39246" y="172922"/>
                  <a:pt x="42675" y="172417"/>
                </a:cubicBezTo>
                <a:cubicBezTo>
                  <a:pt x="46047" y="172941"/>
                  <a:pt x="48885" y="175227"/>
                  <a:pt x="50104" y="178418"/>
                </a:cubicBezTo>
                <a:cubicBezTo>
                  <a:pt x="51076" y="185742"/>
                  <a:pt x="51428" y="193134"/>
                  <a:pt x="51152" y="200515"/>
                </a:cubicBezTo>
                <a:cubicBezTo>
                  <a:pt x="51152" y="216041"/>
                  <a:pt x="51152" y="231567"/>
                  <a:pt x="51152" y="247188"/>
                </a:cubicBezTo>
                <a:cubicBezTo>
                  <a:pt x="51095" y="259161"/>
                  <a:pt x="55476" y="270734"/>
                  <a:pt x="63439" y="279668"/>
                </a:cubicBezTo>
                <a:cubicBezTo>
                  <a:pt x="73726" y="291479"/>
                  <a:pt x="84394" y="290241"/>
                  <a:pt x="90014" y="275763"/>
                </a:cubicBezTo>
                <a:cubicBezTo>
                  <a:pt x="92319" y="269505"/>
                  <a:pt x="93510" y="262904"/>
                  <a:pt x="93538" y="256237"/>
                </a:cubicBezTo>
                <a:cubicBezTo>
                  <a:pt x="93538" y="224328"/>
                  <a:pt x="93538" y="192514"/>
                  <a:pt x="93538" y="160987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788;p37">
            <a:extLst>
              <a:ext uri="{FF2B5EF4-FFF2-40B4-BE49-F238E27FC236}">
                <a16:creationId xmlns:a16="http://schemas.microsoft.com/office/drawing/2014/main" id="{969A78A8-1AC2-4750-BAAE-74BDFFC62F58}"/>
              </a:ext>
            </a:extLst>
          </p:cNvPr>
          <p:cNvSpPr/>
          <p:nvPr/>
        </p:nvSpPr>
        <p:spPr>
          <a:xfrm>
            <a:off x="3075402" y="3105464"/>
            <a:ext cx="142685" cy="391778"/>
          </a:xfrm>
          <a:custGeom>
            <a:avLst/>
            <a:gdLst/>
            <a:ahLst/>
            <a:cxnLst/>
            <a:rect l="l" t="t" r="r" b="b"/>
            <a:pathLst>
              <a:path w="142877" h="435309" extrusionOk="0">
                <a:moveTo>
                  <a:pt x="94015" y="160892"/>
                </a:moveTo>
                <a:cubicBezTo>
                  <a:pt x="94015" y="132317"/>
                  <a:pt x="94015" y="104599"/>
                  <a:pt x="94015" y="76500"/>
                </a:cubicBezTo>
                <a:cubicBezTo>
                  <a:pt x="94529" y="66156"/>
                  <a:pt x="93205" y="55802"/>
                  <a:pt x="90109" y="45925"/>
                </a:cubicBezTo>
                <a:cubicBezTo>
                  <a:pt x="86080" y="36505"/>
                  <a:pt x="79479" y="28418"/>
                  <a:pt x="71059" y="22588"/>
                </a:cubicBezTo>
                <a:cubicBezTo>
                  <a:pt x="56772" y="13063"/>
                  <a:pt x="44008" y="17064"/>
                  <a:pt x="35817" y="32113"/>
                </a:cubicBezTo>
                <a:cubicBezTo>
                  <a:pt x="31454" y="39829"/>
                  <a:pt x="28702" y="48354"/>
                  <a:pt x="27721" y="57164"/>
                </a:cubicBezTo>
                <a:cubicBezTo>
                  <a:pt x="23463" y="94636"/>
                  <a:pt x="21234" y="132317"/>
                  <a:pt x="21053" y="170035"/>
                </a:cubicBezTo>
                <a:cubicBezTo>
                  <a:pt x="22768" y="231472"/>
                  <a:pt x="27530" y="292813"/>
                  <a:pt x="33150" y="353963"/>
                </a:cubicBezTo>
                <a:cubicBezTo>
                  <a:pt x="35883" y="371375"/>
                  <a:pt x="41417" y="388234"/>
                  <a:pt x="49533" y="403874"/>
                </a:cubicBezTo>
                <a:cubicBezTo>
                  <a:pt x="57058" y="420543"/>
                  <a:pt x="73726" y="418543"/>
                  <a:pt x="88490" y="417971"/>
                </a:cubicBezTo>
                <a:cubicBezTo>
                  <a:pt x="103254" y="417400"/>
                  <a:pt x="106683" y="405779"/>
                  <a:pt x="108493" y="394826"/>
                </a:cubicBezTo>
                <a:cubicBezTo>
                  <a:pt x="113255" y="366251"/>
                  <a:pt x="118018" y="337676"/>
                  <a:pt x="120208" y="309101"/>
                </a:cubicBezTo>
                <a:cubicBezTo>
                  <a:pt x="122494" y="275192"/>
                  <a:pt x="121828" y="240997"/>
                  <a:pt x="122399" y="206897"/>
                </a:cubicBezTo>
                <a:cubicBezTo>
                  <a:pt x="122399" y="204706"/>
                  <a:pt x="122399" y="202421"/>
                  <a:pt x="122399" y="200230"/>
                </a:cubicBezTo>
                <a:cubicBezTo>
                  <a:pt x="122399" y="192038"/>
                  <a:pt x="124209" y="184037"/>
                  <a:pt x="133353" y="184132"/>
                </a:cubicBezTo>
                <a:cubicBezTo>
                  <a:pt x="142497" y="184228"/>
                  <a:pt x="142878" y="193657"/>
                  <a:pt x="142878" y="200897"/>
                </a:cubicBezTo>
                <a:cubicBezTo>
                  <a:pt x="142306" y="263095"/>
                  <a:pt x="142878" y="325484"/>
                  <a:pt x="130305" y="386824"/>
                </a:cubicBezTo>
                <a:cubicBezTo>
                  <a:pt x="127171" y="398931"/>
                  <a:pt x="122228" y="410494"/>
                  <a:pt x="115636" y="421114"/>
                </a:cubicBezTo>
                <a:cubicBezTo>
                  <a:pt x="110598" y="430573"/>
                  <a:pt x="100406" y="436126"/>
                  <a:pt x="89728" y="435211"/>
                </a:cubicBezTo>
                <a:cubicBezTo>
                  <a:pt x="83061" y="435211"/>
                  <a:pt x="76393" y="435211"/>
                  <a:pt x="69726" y="435211"/>
                </a:cubicBezTo>
                <a:cubicBezTo>
                  <a:pt x="51181" y="435983"/>
                  <a:pt x="34388" y="424296"/>
                  <a:pt x="28673" y="406636"/>
                </a:cubicBezTo>
                <a:cubicBezTo>
                  <a:pt x="22539" y="391549"/>
                  <a:pt x="18062" y="375833"/>
                  <a:pt x="15338" y="359773"/>
                </a:cubicBezTo>
                <a:cubicBezTo>
                  <a:pt x="7051" y="289193"/>
                  <a:pt x="-1712" y="218613"/>
                  <a:pt x="289" y="147271"/>
                </a:cubicBezTo>
                <a:cubicBezTo>
                  <a:pt x="1051" y="120696"/>
                  <a:pt x="2384" y="93931"/>
                  <a:pt x="5718" y="67547"/>
                </a:cubicBezTo>
                <a:cubicBezTo>
                  <a:pt x="7975" y="52973"/>
                  <a:pt x="12366" y="38819"/>
                  <a:pt x="18767" y="25541"/>
                </a:cubicBezTo>
                <a:cubicBezTo>
                  <a:pt x="25816" y="9920"/>
                  <a:pt x="37817" y="-1700"/>
                  <a:pt x="56867" y="205"/>
                </a:cubicBezTo>
                <a:cubicBezTo>
                  <a:pt x="77632" y="2396"/>
                  <a:pt x="96967" y="8777"/>
                  <a:pt x="104016" y="31066"/>
                </a:cubicBezTo>
                <a:cubicBezTo>
                  <a:pt x="108597" y="45134"/>
                  <a:pt x="111131" y="59803"/>
                  <a:pt x="111541" y="74595"/>
                </a:cubicBezTo>
                <a:cubicBezTo>
                  <a:pt x="112398" y="129364"/>
                  <a:pt x="111541" y="184228"/>
                  <a:pt x="111541" y="239092"/>
                </a:cubicBezTo>
                <a:cubicBezTo>
                  <a:pt x="111302" y="250931"/>
                  <a:pt x="110255" y="262733"/>
                  <a:pt x="108397" y="274430"/>
                </a:cubicBezTo>
                <a:cubicBezTo>
                  <a:pt x="107654" y="288222"/>
                  <a:pt x="98606" y="300166"/>
                  <a:pt x="85537" y="304624"/>
                </a:cubicBezTo>
                <a:cubicBezTo>
                  <a:pt x="71155" y="309196"/>
                  <a:pt x="60772" y="303005"/>
                  <a:pt x="50390" y="292241"/>
                </a:cubicBezTo>
                <a:cubicBezTo>
                  <a:pt x="38541" y="280859"/>
                  <a:pt x="31978" y="265047"/>
                  <a:pt x="32293" y="248617"/>
                </a:cubicBezTo>
                <a:cubicBezTo>
                  <a:pt x="32293" y="228614"/>
                  <a:pt x="32293" y="208612"/>
                  <a:pt x="32769" y="188609"/>
                </a:cubicBezTo>
                <a:cubicBezTo>
                  <a:pt x="32407" y="184942"/>
                  <a:pt x="32969" y="181246"/>
                  <a:pt x="34388" y="177846"/>
                </a:cubicBezTo>
                <a:cubicBezTo>
                  <a:pt x="36217" y="174912"/>
                  <a:pt x="39246" y="172922"/>
                  <a:pt x="42675" y="172417"/>
                </a:cubicBezTo>
                <a:cubicBezTo>
                  <a:pt x="46047" y="172941"/>
                  <a:pt x="48885" y="175227"/>
                  <a:pt x="50104" y="178418"/>
                </a:cubicBezTo>
                <a:cubicBezTo>
                  <a:pt x="51076" y="185742"/>
                  <a:pt x="51428" y="193134"/>
                  <a:pt x="51152" y="200515"/>
                </a:cubicBezTo>
                <a:cubicBezTo>
                  <a:pt x="51152" y="216041"/>
                  <a:pt x="51152" y="231567"/>
                  <a:pt x="51152" y="247188"/>
                </a:cubicBezTo>
                <a:cubicBezTo>
                  <a:pt x="51095" y="259161"/>
                  <a:pt x="55476" y="270734"/>
                  <a:pt x="63439" y="279668"/>
                </a:cubicBezTo>
                <a:cubicBezTo>
                  <a:pt x="73726" y="291479"/>
                  <a:pt x="84394" y="290241"/>
                  <a:pt x="90014" y="275763"/>
                </a:cubicBezTo>
                <a:cubicBezTo>
                  <a:pt x="92319" y="269505"/>
                  <a:pt x="93510" y="262904"/>
                  <a:pt x="93538" y="256237"/>
                </a:cubicBezTo>
                <a:cubicBezTo>
                  <a:pt x="93538" y="224328"/>
                  <a:pt x="93538" y="192514"/>
                  <a:pt x="93538" y="160987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1"/>
          <p:cNvSpPr txBox="1">
            <a:spLocks noGrp="1"/>
          </p:cNvSpPr>
          <p:nvPr>
            <p:ph type="title"/>
          </p:nvPr>
        </p:nvSpPr>
        <p:spPr>
          <a:xfrm>
            <a:off x="1703299" y="174544"/>
            <a:ext cx="7144200" cy="12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>
                <a:solidFill>
                  <a:srgbClr val="0070C0"/>
                </a:solidFill>
              </a:rPr>
              <a:t>What other AP courses can I take?</a:t>
            </a:r>
            <a:endParaRPr sz="5400" b="1" dirty="0">
              <a:solidFill>
                <a:srgbClr val="0070C0"/>
              </a:solidFill>
            </a:endParaRPr>
          </a:p>
        </p:txBody>
      </p:sp>
      <p:sp>
        <p:nvSpPr>
          <p:cNvPr id="387" name="Google Shape;387;p21"/>
          <p:cNvSpPr txBox="1">
            <a:spLocks noGrp="1"/>
          </p:cNvSpPr>
          <p:nvPr>
            <p:ph type="body" idx="1"/>
          </p:nvPr>
        </p:nvSpPr>
        <p:spPr>
          <a:xfrm>
            <a:off x="3794721" y="1484101"/>
            <a:ext cx="5232000" cy="18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00"/>
                </a:solidFill>
              </a:rPr>
              <a:t>Check with your counselor for guidance on the courses you are most set up for success with.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00"/>
                </a:solidFill>
              </a:rPr>
              <a:t>What do you have in interest in?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00"/>
                </a:solidFill>
              </a:rPr>
              <a:t>What are some of your friends taking?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00"/>
                </a:solidFill>
              </a:rPr>
              <a:t>What courses align with your goals after high school?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388" name="Google Shape;388;p21"/>
          <p:cNvSpPr/>
          <p:nvPr/>
        </p:nvSpPr>
        <p:spPr>
          <a:xfrm>
            <a:off x="2996393" y="1730658"/>
            <a:ext cx="737310" cy="372852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1"/>
          <p:cNvSpPr/>
          <p:nvPr/>
        </p:nvSpPr>
        <p:spPr>
          <a:xfrm>
            <a:off x="2996393" y="2630728"/>
            <a:ext cx="737310" cy="372852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21"/>
          <p:cNvSpPr/>
          <p:nvPr/>
        </p:nvSpPr>
        <p:spPr>
          <a:xfrm>
            <a:off x="2996393" y="3048710"/>
            <a:ext cx="737310" cy="372852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90;p21">
            <a:extLst>
              <a:ext uri="{FF2B5EF4-FFF2-40B4-BE49-F238E27FC236}">
                <a16:creationId xmlns:a16="http://schemas.microsoft.com/office/drawing/2014/main" id="{8CA564D1-E1B1-43F3-A830-9DB2E21D63EC}"/>
              </a:ext>
            </a:extLst>
          </p:cNvPr>
          <p:cNvSpPr/>
          <p:nvPr/>
        </p:nvSpPr>
        <p:spPr>
          <a:xfrm>
            <a:off x="2996393" y="3530798"/>
            <a:ext cx="737310" cy="372852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AD4AB0-FEEF-4D30-8565-67FC978EEEDF}"/>
              </a:ext>
            </a:extLst>
          </p:cNvPr>
          <p:cNvSpPr/>
          <p:nvPr/>
        </p:nvSpPr>
        <p:spPr>
          <a:xfrm>
            <a:off x="231634" y="3355559"/>
            <a:ext cx="25773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AP Computer Science Principles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AP Psychology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*AP Capstone</a:t>
            </a:r>
          </a:p>
        </p:txBody>
      </p:sp>
      <p:sp>
        <p:nvSpPr>
          <p:cNvPr id="9" name="Google Shape;758;p37">
            <a:extLst>
              <a:ext uri="{FF2B5EF4-FFF2-40B4-BE49-F238E27FC236}">
                <a16:creationId xmlns:a16="http://schemas.microsoft.com/office/drawing/2014/main" id="{D2323FB8-220A-4C17-A501-0B003536D891}"/>
              </a:ext>
            </a:extLst>
          </p:cNvPr>
          <p:cNvSpPr/>
          <p:nvPr/>
        </p:nvSpPr>
        <p:spPr>
          <a:xfrm>
            <a:off x="155936" y="2893671"/>
            <a:ext cx="2577345" cy="2075285"/>
          </a:xfrm>
          <a:custGeom>
            <a:avLst/>
            <a:gdLst/>
            <a:ahLst/>
            <a:cxnLst/>
            <a:rect l="l" t="t" r="r" b="b"/>
            <a:pathLst>
              <a:path w="400092" h="447898" extrusionOk="0">
                <a:moveTo>
                  <a:pt x="42048" y="337824"/>
                </a:moveTo>
                <a:cubicBezTo>
                  <a:pt x="43610" y="327746"/>
                  <a:pt x="44277" y="317545"/>
                  <a:pt x="44048" y="307344"/>
                </a:cubicBezTo>
                <a:cubicBezTo>
                  <a:pt x="38333" y="252099"/>
                  <a:pt x="31856" y="196949"/>
                  <a:pt x="25665" y="141799"/>
                </a:cubicBezTo>
                <a:cubicBezTo>
                  <a:pt x="22903" y="117606"/>
                  <a:pt x="19855" y="93412"/>
                  <a:pt x="16902" y="68647"/>
                </a:cubicBezTo>
                <a:cubicBezTo>
                  <a:pt x="11568" y="64456"/>
                  <a:pt x="-1481" y="68647"/>
                  <a:pt x="138" y="56074"/>
                </a:cubicBezTo>
                <a:cubicBezTo>
                  <a:pt x="1757" y="43501"/>
                  <a:pt x="11759" y="43977"/>
                  <a:pt x="20807" y="43787"/>
                </a:cubicBezTo>
                <a:cubicBezTo>
                  <a:pt x="65194" y="42358"/>
                  <a:pt x="109676" y="41215"/>
                  <a:pt x="154157" y="39977"/>
                </a:cubicBezTo>
                <a:cubicBezTo>
                  <a:pt x="161396" y="39977"/>
                  <a:pt x="168730" y="39215"/>
                  <a:pt x="177684" y="38739"/>
                </a:cubicBezTo>
                <a:cubicBezTo>
                  <a:pt x="175398" y="19689"/>
                  <a:pt x="181970" y="6639"/>
                  <a:pt x="200830" y="1401"/>
                </a:cubicBezTo>
                <a:cubicBezTo>
                  <a:pt x="213974" y="-2219"/>
                  <a:pt x="219880" y="829"/>
                  <a:pt x="222833" y="14640"/>
                </a:cubicBezTo>
                <a:cubicBezTo>
                  <a:pt x="223785" y="18927"/>
                  <a:pt x="223690" y="23499"/>
                  <a:pt x="224642" y="27880"/>
                </a:cubicBezTo>
                <a:cubicBezTo>
                  <a:pt x="225700" y="31955"/>
                  <a:pt x="227004" y="35962"/>
                  <a:pt x="228547" y="39882"/>
                </a:cubicBezTo>
                <a:lnTo>
                  <a:pt x="252836" y="39882"/>
                </a:lnTo>
                <a:lnTo>
                  <a:pt x="372946" y="39882"/>
                </a:lnTo>
                <a:cubicBezTo>
                  <a:pt x="378852" y="39275"/>
                  <a:pt x="384805" y="39694"/>
                  <a:pt x="390568" y="41120"/>
                </a:cubicBezTo>
                <a:cubicBezTo>
                  <a:pt x="395045" y="43106"/>
                  <a:pt x="398502" y="46867"/>
                  <a:pt x="400093" y="51502"/>
                </a:cubicBezTo>
                <a:cubicBezTo>
                  <a:pt x="399912" y="55735"/>
                  <a:pt x="397626" y="59595"/>
                  <a:pt x="393997" y="61789"/>
                </a:cubicBezTo>
                <a:cubicBezTo>
                  <a:pt x="374947" y="70647"/>
                  <a:pt x="369327" y="85697"/>
                  <a:pt x="368851" y="105318"/>
                </a:cubicBezTo>
                <a:cubicBezTo>
                  <a:pt x="368213" y="174260"/>
                  <a:pt x="371965" y="243164"/>
                  <a:pt x="380090" y="311630"/>
                </a:cubicBezTo>
                <a:cubicBezTo>
                  <a:pt x="380262" y="322060"/>
                  <a:pt x="384948" y="331890"/>
                  <a:pt x="392949" y="338586"/>
                </a:cubicBezTo>
                <a:cubicBezTo>
                  <a:pt x="401617" y="345634"/>
                  <a:pt x="398093" y="355635"/>
                  <a:pt x="387044" y="357636"/>
                </a:cubicBezTo>
                <a:cubicBezTo>
                  <a:pt x="380452" y="358607"/>
                  <a:pt x="373785" y="358864"/>
                  <a:pt x="367136" y="358398"/>
                </a:cubicBezTo>
                <a:cubicBezTo>
                  <a:pt x="325607" y="358398"/>
                  <a:pt x="284078" y="357255"/>
                  <a:pt x="242549" y="356683"/>
                </a:cubicBezTo>
                <a:lnTo>
                  <a:pt x="215689" y="356683"/>
                </a:lnTo>
                <a:cubicBezTo>
                  <a:pt x="216737" y="369066"/>
                  <a:pt x="217594" y="378972"/>
                  <a:pt x="218642" y="390306"/>
                </a:cubicBezTo>
                <a:cubicBezTo>
                  <a:pt x="237215" y="397736"/>
                  <a:pt x="255598" y="405070"/>
                  <a:pt x="273982" y="412595"/>
                </a:cubicBezTo>
                <a:cubicBezTo>
                  <a:pt x="281011" y="414948"/>
                  <a:pt x="287726" y="418138"/>
                  <a:pt x="293984" y="422120"/>
                </a:cubicBezTo>
                <a:cubicBezTo>
                  <a:pt x="297518" y="425396"/>
                  <a:pt x="299166" y="430226"/>
                  <a:pt x="298366" y="434979"/>
                </a:cubicBezTo>
                <a:cubicBezTo>
                  <a:pt x="295585" y="438846"/>
                  <a:pt x="291031" y="441037"/>
                  <a:pt x="286269" y="440789"/>
                </a:cubicBezTo>
                <a:cubicBezTo>
                  <a:pt x="274858" y="437617"/>
                  <a:pt x="263666" y="433731"/>
                  <a:pt x="252741" y="429168"/>
                </a:cubicBezTo>
                <a:cubicBezTo>
                  <a:pt x="243883" y="425739"/>
                  <a:pt x="235310" y="421739"/>
                  <a:pt x="226547" y="418024"/>
                </a:cubicBezTo>
                <a:cubicBezTo>
                  <a:pt x="221594" y="426216"/>
                  <a:pt x="226547" y="439455"/>
                  <a:pt x="213498" y="439646"/>
                </a:cubicBezTo>
                <a:cubicBezTo>
                  <a:pt x="200449" y="439836"/>
                  <a:pt x="202639" y="425835"/>
                  <a:pt x="196639" y="416500"/>
                </a:cubicBezTo>
                <a:lnTo>
                  <a:pt x="146823" y="440122"/>
                </a:lnTo>
                <a:cubicBezTo>
                  <a:pt x="143489" y="441646"/>
                  <a:pt x="140346" y="443646"/>
                  <a:pt x="137298" y="445361"/>
                </a:cubicBezTo>
                <a:cubicBezTo>
                  <a:pt x="132174" y="449399"/>
                  <a:pt x="124753" y="448523"/>
                  <a:pt x="120705" y="443408"/>
                </a:cubicBezTo>
                <a:cubicBezTo>
                  <a:pt x="120362" y="442970"/>
                  <a:pt x="120048" y="442503"/>
                  <a:pt x="119772" y="442027"/>
                </a:cubicBezTo>
                <a:cubicBezTo>
                  <a:pt x="114914" y="434502"/>
                  <a:pt x="119772" y="429264"/>
                  <a:pt x="125773" y="425739"/>
                </a:cubicBezTo>
                <a:cubicBezTo>
                  <a:pt x="134155" y="420977"/>
                  <a:pt x="142822" y="416881"/>
                  <a:pt x="151490" y="412690"/>
                </a:cubicBezTo>
                <a:lnTo>
                  <a:pt x="195877" y="391164"/>
                </a:lnTo>
                <a:lnTo>
                  <a:pt x="192448" y="359636"/>
                </a:lnTo>
                <a:cubicBezTo>
                  <a:pt x="185018" y="359636"/>
                  <a:pt x="178637" y="358302"/>
                  <a:pt x="172255" y="358493"/>
                </a:cubicBezTo>
                <a:cubicBezTo>
                  <a:pt x="127106" y="359922"/>
                  <a:pt x="81862" y="361731"/>
                  <a:pt x="36714" y="363160"/>
                </a:cubicBezTo>
                <a:cubicBezTo>
                  <a:pt x="28332" y="363160"/>
                  <a:pt x="16426" y="367351"/>
                  <a:pt x="14711" y="354969"/>
                </a:cubicBezTo>
                <a:cubicBezTo>
                  <a:pt x="12711" y="340300"/>
                  <a:pt x="26237" y="343062"/>
                  <a:pt x="35000" y="341157"/>
                </a:cubicBezTo>
                <a:cubicBezTo>
                  <a:pt x="37419" y="340205"/>
                  <a:pt x="39771" y="339090"/>
                  <a:pt x="42048" y="337824"/>
                </a:cubicBezTo>
                <a:close/>
                <a:moveTo>
                  <a:pt x="340562" y="83030"/>
                </a:moveTo>
                <a:cubicBezTo>
                  <a:pt x="242454" y="83030"/>
                  <a:pt x="144251" y="76934"/>
                  <a:pt x="44239" y="80363"/>
                </a:cubicBezTo>
                <a:cubicBezTo>
                  <a:pt x="53764" y="162278"/>
                  <a:pt x="62717" y="242288"/>
                  <a:pt x="71861" y="322393"/>
                </a:cubicBezTo>
                <a:lnTo>
                  <a:pt x="353992" y="317440"/>
                </a:lnTo>
                <a:cubicBezTo>
                  <a:pt x="349325" y="240192"/>
                  <a:pt x="344943" y="162945"/>
                  <a:pt x="340562" y="830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P Statistics Teachers">
            <a:extLst>
              <a:ext uri="{FF2B5EF4-FFF2-40B4-BE49-F238E27FC236}">
                <a16:creationId xmlns:a16="http://schemas.microsoft.com/office/drawing/2014/main" id="{EF3DB1FD-4670-41A0-9F18-A5B45FBA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929" y="1029821"/>
            <a:ext cx="3083859" cy="308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979B37-8D9F-4F1E-B4EA-05F666943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80494" y="1405532"/>
            <a:ext cx="3673127" cy="23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31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pter 9 Test - AP Biology - ProProfs Quiz">
            <a:extLst>
              <a:ext uri="{FF2B5EF4-FFF2-40B4-BE49-F238E27FC236}">
                <a16:creationId xmlns:a16="http://schemas.microsoft.com/office/drawing/2014/main" id="{D1657E2E-81DF-4E31-B53E-C4DB1E181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140" y="1506070"/>
            <a:ext cx="3805719" cy="186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167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C72CD13-208E-4214-A936-178F77A4E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69" y="1380564"/>
            <a:ext cx="3924061" cy="219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312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4"/>
          <p:cNvSpPr txBox="1">
            <a:spLocks noGrp="1"/>
          </p:cNvSpPr>
          <p:nvPr>
            <p:ph type="title"/>
          </p:nvPr>
        </p:nvSpPr>
        <p:spPr>
          <a:xfrm>
            <a:off x="6655442" y="2801839"/>
            <a:ext cx="2488557" cy="23416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AP Capstone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35CD01C-7436-40E4-AD7A-97682526E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9621" y="0"/>
            <a:ext cx="656284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4"/>
          <p:cNvSpPr txBox="1">
            <a:spLocks noGrp="1"/>
          </p:cNvSpPr>
          <p:nvPr>
            <p:ph type="title"/>
          </p:nvPr>
        </p:nvSpPr>
        <p:spPr>
          <a:xfrm>
            <a:off x="6655442" y="2801839"/>
            <a:ext cx="2488557" cy="23416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AP Capstone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4" name="Content Placeholder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955BAE1-C2B1-4EB6-A60A-6055A0314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6806"/>
            <a:ext cx="6030410" cy="513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52745"/>
      </p:ext>
    </p:extLst>
  </p:cSld>
  <p:clrMapOvr>
    <a:masterClrMapping/>
  </p:clrMapOvr>
</p:sld>
</file>

<file path=ppt/theme/theme1.xml><?xml version="1.0" encoding="utf-8"?>
<a:theme xmlns:a="http://schemas.openxmlformats.org/drawingml/2006/main" name="0158_Potter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43DADCD5C3C842891C383A665F4862" ma:contentTypeVersion="16" ma:contentTypeDescription="Create a new document." ma:contentTypeScope="" ma:versionID="5f5e4fbd292ec3bbdc433127d7414f99">
  <xsd:schema xmlns:xsd="http://www.w3.org/2001/XMLSchema" xmlns:xs="http://www.w3.org/2001/XMLSchema" xmlns:p="http://schemas.microsoft.com/office/2006/metadata/properties" xmlns:ns1="http://schemas.microsoft.com/sharepoint/v3" xmlns:ns3="be62e1d7-8008-4ff1-9f6a-83a5f5bad5e0" xmlns:ns4="3bdcda34-bc75-43ec-8e19-eb06b57ec7e6" targetNamespace="http://schemas.microsoft.com/office/2006/metadata/properties" ma:root="true" ma:fieldsID="7205c73c2b3264ccacce378b02ca534f" ns1:_="" ns3:_="" ns4:_="">
    <xsd:import namespace="http://schemas.microsoft.com/sharepoint/v3"/>
    <xsd:import namespace="be62e1d7-8008-4ff1-9f6a-83a5f5bad5e0"/>
    <xsd:import namespace="3bdcda34-bc75-43ec-8e19-eb06b57ec7e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1:_ip_UnifiedCompliancePolicyProperties" minOccurs="0"/>
                <xsd:element ref="ns1:_ip_UnifiedCompliancePolicyUIAction" minOccurs="0"/>
                <xsd:element ref="ns3:MediaServiceAutoTags" minOccurs="0"/>
                <xsd:element ref="ns3:MediaServiceOCR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62e1d7-8008-4ff1-9f6a-83a5f5bad5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dcda34-bc75-43ec-8e19-eb06b57ec7e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BBA774-F756-46FA-93F8-B1267B8979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37DDF1-47B7-4421-988A-14895823790F}">
  <ds:schemaRefs>
    <ds:schemaRef ds:uri="http://schemas.microsoft.com/office/2006/metadata/properties"/>
    <ds:schemaRef ds:uri="be62e1d7-8008-4ff1-9f6a-83a5f5bad5e0"/>
    <ds:schemaRef ds:uri="http://schemas.microsoft.com/sharepoint/v3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3bdcda34-bc75-43ec-8e19-eb06b57ec7e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3C9CDEE-AF1A-4C0C-B357-6B60D2488C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e62e1d7-8008-4ff1-9f6a-83a5f5bad5e0"/>
    <ds:schemaRef ds:uri="3bdcda34-bc75-43ec-8e19-eb06b57ec7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174</Words>
  <Application>Microsoft Office PowerPoint</Application>
  <PresentationFormat>On-screen Show (16:9)</PresentationFormat>
  <Paragraphs>43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Sue Ellen Francisco</vt:lpstr>
      <vt:lpstr>Muli</vt:lpstr>
      <vt:lpstr>Barlow Condensed</vt:lpstr>
      <vt:lpstr>Calibri</vt:lpstr>
      <vt:lpstr>Arial</vt:lpstr>
      <vt:lpstr>0158_Potter_Template_SlidesMania</vt:lpstr>
      <vt:lpstr>Why are you here? You all have something in common…what is it?</vt:lpstr>
      <vt:lpstr>Benefits to taking AP classes in High School</vt:lpstr>
      <vt:lpstr>What other AP courses can I take?</vt:lpstr>
      <vt:lpstr>PowerPoint Presentation</vt:lpstr>
      <vt:lpstr>PowerPoint Presentation</vt:lpstr>
      <vt:lpstr>PowerPoint Presentation</vt:lpstr>
      <vt:lpstr>PowerPoint Presentation</vt:lpstr>
      <vt:lpstr>AP Capstone</vt:lpstr>
      <vt:lpstr>AP Capstone</vt:lpstr>
      <vt:lpstr>Largo HS AP course offerings</vt:lpstr>
      <vt:lpstr>Sign out Survey</vt:lpstr>
      <vt:lpstr>Thank you!</vt:lpstr>
      <vt:lpstr>Editable Icons by Omar López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are you here? You all have something in common…what is it?</dc:title>
  <dc:creator>Green Ryan</dc:creator>
  <cp:lastModifiedBy>Green Ryan</cp:lastModifiedBy>
  <cp:revision>9</cp:revision>
  <dcterms:modified xsi:type="dcterms:W3CDTF">2022-02-15T17:00:47Z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0x0101009443DADCD5C3C842891C383A665F4862</vt:lpwstr>
  </property>
</Properties>
</file>